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Caveat"/>
      <p:regular r:id="rId13"/>
      <p:bold r:id="rId14"/>
    </p:embeddedFont>
    <p:embeddedFont>
      <p:font typeface="Playfair Display"/>
      <p:regular r:id="rId15"/>
      <p:bold r:id="rId16"/>
      <p:italic r:id="rId17"/>
      <p:boldItalic r:id="rId18"/>
    </p:embeddedFont>
    <p:embeddedFont>
      <p:font typeface="Tino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Tinos-bold.fntdata"/><Relationship Id="rId11" Type="http://schemas.openxmlformats.org/officeDocument/2006/relationships/slide" Target="slides/slide6.xml"/><Relationship Id="rId22" Type="http://schemas.openxmlformats.org/officeDocument/2006/relationships/font" Target="fonts/Tinos-boldItalic.fntdata"/><Relationship Id="rId10" Type="http://schemas.openxmlformats.org/officeDocument/2006/relationships/slide" Target="slides/slide5.xml"/><Relationship Id="rId21" Type="http://schemas.openxmlformats.org/officeDocument/2006/relationships/font" Target="fonts/Tinos-italic.fntdata"/><Relationship Id="rId13" Type="http://schemas.openxmlformats.org/officeDocument/2006/relationships/font" Target="fonts/Caveat-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layfairDisplay-regular.fntdata"/><Relationship Id="rId14" Type="http://schemas.openxmlformats.org/officeDocument/2006/relationships/font" Target="fonts/Caveat-bold.fntdata"/><Relationship Id="rId17" Type="http://schemas.openxmlformats.org/officeDocument/2006/relationships/font" Target="fonts/PlayfairDisplay-italic.fntdata"/><Relationship Id="rId16" Type="http://schemas.openxmlformats.org/officeDocument/2006/relationships/font" Target="fonts/PlayfairDisplay-bold.fntdata"/><Relationship Id="rId5" Type="http://schemas.openxmlformats.org/officeDocument/2006/relationships/notesMaster" Target="notesMasters/notesMaster1.xml"/><Relationship Id="rId19" Type="http://schemas.openxmlformats.org/officeDocument/2006/relationships/font" Target="fonts/Tinos-regular.fntdata"/><Relationship Id="rId6" Type="http://schemas.openxmlformats.org/officeDocument/2006/relationships/slide" Target="slides/slide1.xml"/><Relationship Id="rId18" Type="http://schemas.openxmlformats.org/officeDocument/2006/relationships/font" Target="fonts/PlayfairDispl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Alguien pasa el LINK del juego por collaborate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cee23df94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cee23df94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cee23df9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cee23df94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cee23df94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cee23df94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ee23df94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ee23df94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s" sz="1200">
                <a:solidFill>
                  <a:srgbClr val="666666"/>
                </a:solidFill>
                <a:latin typeface="Tinos"/>
                <a:ea typeface="Tinos"/>
                <a:cs typeface="Tinos"/>
                <a:sym typeface="Tinos"/>
              </a:rPr>
              <a:t>La perspectiva será Top-Down y los gráficos serán pixelados y minimalistas.</a:t>
            </a:r>
            <a:endParaRPr sz="1200">
              <a:solidFill>
                <a:srgbClr val="666666"/>
              </a:solidFill>
              <a:latin typeface="Tinos"/>
              <a:ea typeface="Tinos"/>
              <a:cs typeface="Tinos"/>
              <a:sym typeface="Tinos"/>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cee23df94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cee23df94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Tener terminado el </a:t>
            </a:r>
            <a:r>
              <a:rPr lang="es"/>
              <a:t>día</a:t>
            </a:r>
            <a:r>
              <a:rPr lang="es"/>
              <a:t> 1</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cee23df94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cee23df94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descr="2.png" id="10" name="Google Shape;10;p2"/>
          <p:cNvPicPr preferRelativeResize="0"/>
          <p:nvPr/>
        </p:nvPicPr>
        <p:blipFill rotWithShape="1">
          <a:blip r:embed="rId2">
            <a:alphaModFix/>
          </a:blip>
          <a:srcRect b="9288" l="45142" r="0" t="0"/>
          <a:stretch/>
        </p:blipFill>
        <p:spPr>
          <a:xfrm rot="5400000">
            <a:off x="1066799" y="-1085850"/>
            <a:ext cx="1857376" cy="4010026"/>
          </a:xfrm>
          <a:prstGeom prst="rect">
            <a:avLst/>
          </a:prstGeom>
          <a:noFill/>
          <a:ln>
            <a:noFill/>
          </a:ln>
        </p:spPr>
      </p:pic>
      <p:pic>
        <p:nvPicPr>
          <p:cNvPr descr="11.png" id="11" name="Google Shape;11;p2"/>
          <p:cNvPicPr preferRelativeResize="0"/>
          <p:nvPr/>
        </p:nvPicPr>
        <p:blipFill rotWithShape="1">
          <a:blip r:embed="rId3">
            <a:alphaModFix/>
          </a:blip>
          <a:srcRect b="2780" l="0" r="35069" t="0"/>
          <a:stretch/>
        </p:blipFill>
        <p:spPr>
          <a:xfrm rot="5400000">
            <a:off x="2296513" y="2182213"/>
            <a:ext cx="1579175" cy="4343400"/>
          </a:xfrm>
          <a:prstGeom prst="rect">
            <a:avLst/>
          </a:prstGeom>
          <a:noFill/>
          <a:ln>
            <a:noFill/>
          </a:ln>
        </p:spPr>
      </p:pic>
      <p:pic>
        <p:nvPicPr>
          <p:cNvPr descr="7.png" id="12" name="Google Shape;12;p2"/>
          <p:cNvPicPr preferRelativeResize="0"/>
          <p:nvPr/>
        </p:nvPicPr>
        <p:blipFill rotWithShape="1">
          <a:blip r:embed="rId4">
            <a:alphaModFix/>
          </a:blip>
          <a:srcRect b="38811" l="0" r="20660" t="0"/>
          <a:stretch/>
        </p:blipFill>
        <p:spPr>
          <a:xfrm>
            <a:off x="5626393" y="2481475"/>
            <a:ext cx="3517607" cy="2662026"/>
          </a:xfrm>
          <a:prstGeom prst="rect">
            <a:avLst/>
          </a:prstGeom>
          <a:noFill/>
          <a:ln>
            <a:noFill/>
          </a:ln>
        </p:spPr>
      </p:pic>
      <p:pic>
        <p:nvPicPr>
          <p:cNvPr descr="4.png" id="13" name="Google Shape;13;p2"/>
          <p:cNvPicPr preferRelativeResize="0"/>
          <p:nvPr/>
        </p:nvPicPr>
        <p:blipFill rotWithShape="1">
          <a:blip r:embed="rId5">
            <a:alphaModFix/>
          </a:blip>
          <a:srcRect b="0" l="0" r="26809" t="0"/>
          <a:stretch/>
        </p:blipFill>
        <p:spPr>
          <a:xfrm rot="-5400000">
            <a:off x="5465075" y="-1026425"/>
            <a:ext cx="2662025" cy="4695825"/>
          </a:xfrm>
          <a:prstGeom prst="rect">
            <a:avLst/>
          </a:prstGeom>
          <a:noFill/>
          <a:ln>
            <a:noFill/>
          </a:ln>
        </p:spPr>
      </p:pic>
      <p:grpSp>
        <p:nvGrpSpPr>
          <p:cNvPr id="14" name="Google Shape;14;p2"/>
          <p:cNvGrpSpPr/>
          <p:nvPr/>
        </p:nvGrpSpPr>
        <p:grpSpPr>
          <a:xfrm>
            <a:off x="1638168" y="1095866"/>
            <a:ext cx="5867786" cy="2951912"/>
            <a:chOff x="615225" y="581250"/>
            <a:chExt cx="7913400" cy="3981000"/>
          </a:xfrm>
        </p:grpSpPr>
        <p:sp>
          <p:nvSpPr>
            <p:cNvPr id="15" name="Google Shape;15;p2"/>
            <p:cNvSpPr/>
            <p:nvPr/>
          </p:nvSpPr>
          <p:spPr>
            <a:xfrm>
              <a:off x="615225" y="581250"/>
              <a:ext cx="7913400" cy="3981000"/>
            </a:xfrm>
            <a:prstGeom prst="rect">
              <a:avLst/>
            </a:prstGeom>
            <a:solidFill>
              <a:srgbClr val="FFFFFF">
                <a:alpha val="92690"/>
              </a:srgbClr>
            </a:solid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04880" y="666850"/>
              <a:ext cx="7734000" cy="3809700"/>
            </a:xfrm>
            <a:prstGeom prst="rect">
              <a:avLst/>
            </a:prstGeom>
            <a:no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txBox="1"/>
          <p:nvPr>
            <p:ph type="ctrTitle"/>
          </p:nvPr>
        </p:nvSpPr>
        <p:spPr>
          <a:xfrm>
            <a:off x="1962150" y="1171525"/>
            <a:ext cx="5219700" cy="28005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a:lvl1pPr>
            <a:lvl2pPr lvl="1" algn="ctr">
              <a:spcBef>
                <a:spcPts val="0"/>
              </a:spcBef>
              <a:spcAft>
                <a:spcPts val="0"/>
              </a:spcAft>
              <a:buSzPts val="4800"/>
              <a:buNone/>
              <a:defRPr/>
            </a:lvl2pPr>
            <a:lvl3pPr lvl="2" algn="ctr">
              <a:spcBef>
                <a:spcPts val="0"/>
              </a:spcBef>
              <a:spcAft>
                <a:spcPts val="0"/>
              </a:spcAft>
              <a:buSzPts val="4800"/>
              <a:buNone/>
              <a:defRPr/>
            </a:lvl3pPr>
            <a:lvl4pPr lvl="3" algn="ctr">
              <a:spcBef>
                <a:spcPts val="0"/>
              </a:spcBef>
              <a:spcAft>
                <a:spcPts val="0"/>
              </a:spcAft>
              <a:buSzPts val="4800"/>
              <a:buNone/>
              <a:defRPr/>
            </a:lvl4pPr>
            <a:lvl5pPr lvl="4" algn="ctr">
              <a:spcBef>
                <a:spcPts val="0"/>
              </a:spcBef>
              <a:spcAft>
                <a:spcPts val="0"/>
              </a:spcAft>
              <a:buSzPts val="4800"/>
              <a:buNone/>
              <a:defRPr/>
            </a:lvl5pPr>
            <a:lvl6pPr lvl="5" algn="ctr">
              <a:spcBef>
                <a:spcPts val="0"/>
              </a:spcBef>
              <a:spcAft>
                <a:spcPts val="0"/>
              </a:spcAft>
              <a:buSzPts val="4800"/>
              <a:buNone/>
              <a:defRPr/>
            </a:lvl6pPr>
            <a:lvl7pPr lvl="6" algn="ctr">
              <a:spcBef>
                <a:spcPts val="0"/>
              </a:spcBef>
              <a:spcAft>
                <a:spcPts val="0"/>
              </a:spcAft>
              <a:buSzPts val="4800"/>
              <a:buNone/>
              <a:defRPr/>
            </a:lvl7pPr>
            <a:lvl8pPr lvl="7" algn="ctr">
              <a:spcBef>
                <a:spcPts val="0"/>
              </a:spcBef>
              <a:spcAft>
                <a:spcPts val="0"/>
              </a:spcAft>
              <a:buSzPts val="4800"/>
              <a:buNone/>
              <a:defRPr/>
            </a:lvl8pPr>
            <a:lvl9pPr lvl="8" algn="ctr">
              <a:spcBef>
                <a:spcPts val="0"/>
              </a:spcBef>
              <a:spcAft>
                <a:spcPts val="0"/>
              </a:spcAft>
              <a:buSzPts val="4800"/>
              <a:buNone/>
              <a:defRPr/>
            </a:lvl9pPr>
          </a:lstStyle>
          <a:p/>
        </p:txBody>
      </p:sp>
      <p:pic>
        <p:nvPicPr>
          <p:cNvPr descr="1.png" id="18" name="Google Shape;18;p2"/>
          <p:cNvPicPr preferRelativeResize="0"/>
          <p:nvPr/>
        </p:nvPicPr>
        <p:blipFill rotWithShape="1">
          <a:blip r:embed="rId6">
            <a:alphaModFix/>
          </a:blip>
          <a:srcRect b="14813" l="0" r="34262" t="0"/>
          <a:stretch/>
        </p:blipFill>
        <p:spPr>
          <a:xfrm flipH="1">
            <a:off x="0" y="1209675"/>
            <a:ext cx="2536475" cy="3933824"/>
          </a:xfrm>
          <a:prstGeom prst="rect">
            <a:avLst/>
          </a:prstGeom>
          <a:noFill/>
          <a:ln>
            <a:noFill/>
          </a:ln>
        </p:spPr>
      </p:pic>
      <p:pic>
        <p:nvPicPr>
          <p:cNvPr descr="8.png" id="19" name="Google Shape;19;p2"/>
          <p:cNvPicPr preferRelativeResize="0"/>
          <p:nvPr/>
        </p:nvPicPr>
        <p:blipFill>
          <a:blip r:embed="rId7">
            <a:alphaModFix/>
          </a:blip>
          <a:stretch>
            <a:fillRect/>
          </a:stretch>
        </p:blipFill>
        <p:spPr>
          <a:xfrm rot="351375">
            <a:off x="7110167" y="2730953"/>
            <a:ext cx="970522" cy="138566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plants">
  <p:cSld name="BLANK_1">
    <p:spTree>
      <p:nvGrpSpPr>
        <p:cNvPr id="101" name="Shape 101"/>
        <p:cNvGrpSpPr/>
        <p:nvPr/>
      </p:nvGrpSpPr>
      <p:grpSpPr>
        <a:xfrm>
          <a:off x="0" y="0"/>
          <a:ext cx="0" cy="0"/>
          <a:chOff x="0" y="0"/>
          <a:chExt cx="0" cy="0"/>
        </a:xfrm>
      </p:grpSpPr>
      <p:pic>
        <p:nvPicPr>
          <p:cNvPr descr="11.png" id="102" name="Google Shape;102;p11"/>
          <p:cNvPicPr preferRelativeResize="0"/>
          <p:nvPr/>
        </p:nvPicPr>
        <p:blipFill rotWithShape="1">
          <a:blip r:embed="rId2">
            <a:alphaModFix/>
          </a:blip>
          <a:srcRect b="0" l="43534" r="0" t="0"/>
          <a:stretch/>
        </p:blipFill>
        <p:spPr>
          <a:xfrm flipH="1" rot="-5400000">
            <a:off x="5076912" y="-1318612"/>
            <a:ext cx="1162050" cy="3780224"/>
          </a:xfrm>
          <a:prstGeom prst="rect">
            <a:avLst/>
          </a:prstGeom>
          <a:noFill/>
          <a:ln>
            <a:noFill/>
          </a:ln>
        </p:spPr>
      </p:pic>
      <p:pic>
        <p:nvPicPr>
          <p:cNvPr descr="2.png" id="103" name="Google Shape;103;p11"/>
          <p:cNvPicPr preferRelativeResize="0"/>
          <p:nvPr/>
        </p:nvPicPr>
        <p:blipFill rotWithShape="1">
          <a:blip r:embed="rId3">
            <a:alphaModFix/>
          </a:blip>
          <a:srcRect b="21353" l="45142" r="0" t="-12064"/>
          <a:stretch/>
        </p:blipFill>
        <p:spPr>
          <a:xfrm rot="5400000">
            <a:off x="1066799" y="-1085850"/>
            <a:ext cx="1857376" cy="4010026"/>
          </a:xfrm>
          <a:prstGeom prst="rect">
            <a:avLst/>
          </a:prstGeom>
          <a:noFill/>
          <a:ln>
            <a:noFill/>
          </a:ln>
        </p:spPr>
      </p:pic>
      <p:pic>
        <p:nvPicPr>
          <p:cNvPr descr="11.png" id="104" name="Google Shape;104;p11"/>
          <p:cNvPicPr preferRelativeResize="0"/>
          <p:nvPr/>
        </p:nvPicPr>
        <p:blipFill rotWithShape="1">
          <a:blip r:embed="rId2">
            <a:alphaModFix/>
          </a:blip>
          <a:srcRect b="2780" l="0" r="35069" t="0"/>
          <a:stretch/>
        </p:blipFill>
        <p:spPr>
          <a:xfrm rot="5400000">
            <a:off x="2664950" y="2474450"/>
            <a:ext cx="1423325" cy="3914775"/>
          </a:xfrm>
          <a:prstGeom prst="rect">
            <a:avLst/>
          </a:prstGeom>
          <a:noFill/>
          <a:ln>
            <a:noFill/>
          </a:ln>
        </p:spPr>
      </p:pic>
      <p:pic>
        <p:nvPicPr>
          <p:cNvPr descr="7.png" id="105" name="Google Shape;105;p11"/>
          <p:cNvPicPr preferRelativeResize="0"/>
          <p:nvPr/>
        </p:nvPicPr>
        <p:blipFill rotWithShape="1">
          <a:blip r:embed="rId4">
            <a:alphaModFix/>
          </a:blip>
          <a:srcRect b="38811" l="0" r="20660" t="0"/>
          <a:stretch/>
        </p:blipFill>
        <p:spPr>
          <a:xfrm>
            <a:off x="5972175" y="2743150"/>
            <a:ext cx="3171824" cy="2400350"/>
          </a:xfrm>
          <a:prstGeom prst="rect">
            <a:avLst/>
          </a:prstGeom>
          <a:noFill/>
          <a:ln>
            <a:noFill/>
          </a:ln>
        </p:spPr>
      </p:pic>
      <p:pic>
        <p:nvPicPr>
          <p:cNvPr descr="4.png" id="106" name="Google Shape;106;p11"/>
          <p:cNvPicPr preferRelativeResize="0"/>
          <p:nvPr/>
        </p:nvPicPr>
        <p:blipFill rotWithShape="1">
          <a:blip r:embed="rId5">
            <a:alphaModFix/>
          </a:blip>
          <a:srcRect b="0" l="0" r="26809" t="0"/>
          <a:stretch/>
        </p:blipFill>
        <p:spPr>
          <a:xfrm rot="-5400000">
            <a:off x="6379650" y="-773625"/>
            <a:ext cx="2000250" cy="3528451"/>
          </a:xfrm>
          <a:prstGeom prst="rect">
            <a:avLst/>
          </a:prstGeom>
          <a:noFill/>
          <a:ln>
            <a:noFill/>
          </a:ln>
        </p:spPr>
      </p:pic>
      <p:pic>
        <p:nvPicPr>
          <p:cNvPr descr="1.png" id="107" name="Google Shape;107;p11"/>
          <p:cNvPicPr preferRelativeResize="0"/>
          <p:nvPr/>
        </p:nvPicPr>
        <p:blipFill rotWithShape="1">
          <a:blip r:embed="rId6">
            <a:alphaModFix/>
          </a:blip>
          <a:srcRect b="14813" l="0" r="34262" t="0"/>
          <a:stretch/>
        </p:blipFill>
        <p:spPr>
          <a:xfrm flipH="1">
            <a:off x="0" y="1209675"/>
            <a:ext cx="2536475" cy="3933824"/>
          </a:xfrm>
          <a:prstGeom prst="rect">
            <a:avLst/>
          </a:prstGeom>
          <a:noFill/>
          <a:ln>
            <a:noFill/>
          </a:ln>
        </p:spPr>
      </p:pic>
      <p:pic>
        <p:nvPicPr>
          <p:cNvPr descr="5.png" id="108" name="Google Shape;108;p11"/>
          <p:cNvPicPr preferRelativeResize="0"/>
          <p:nvPr/>
        </p:nvPicPr>
        <p:blipFill rotWithShape="1">
          <a:blip r:embed="rId7">
            <a:alphaModFix/>
          </a:blip>
          <a:srcRect b="12701" l="0" r="40695" t="0"/>
          <a:stretch/>
        </p:blipFill>
        <p:spPr>
          <a:xfrm>
            <a:off x="7548050" y="1476375"/>
            <a:ext cx="1595950" cy="3667124"/>
          </a:xfrm>
          <a:prstGeom prst="rect">
            <a:avLst/>
          </a:prstGeom>
          <a:noFill/>
          <a:ln>
            <a:noFill/>
          </a:ln>
        </p:spPr>
      </p:pic>
      <p:sp>
        <p:nvSpPr>
          <p:cNvPr id="109" name="Google Shape;109;p11"/>
          <p:cNvSpPr txBox="1"/>
          <p:nvPr>
            <p:ph idx="12" type="sldNum"/>
          </p:nvPr>
        </p:nvSpPr>
        <p:spPr>
          <a:xfrm>
            <a:off x="4297650" y="4749850"/>
            <a:ext cx="548700" cy="2457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plants small">
  <p:cSld name="BLANK_1_1">
    <p:spTree>
      <p:nvGrpSpPr>
        <p:cNvPr id="110" name="Shape 110"/>
        <p:cNvGrpSpPr/>
        <p:nvPr/>
      </p:nvGrpSpPr>
      <p:grpSpPr>
        <a:xfrm>
          <a:off x="0" y="0"/>
          <a:ext cx="0" cy="0"/>
          <a:chOff x="0" y="0"/>
          <a:chExt cx="0" cy="0"/>
        </a:xfrm>
      </p:grpSpPr>
      <p:pic>
        <p:nvPicPr>
          <p:cNvPr descr="11.png" id="111" name="Google Shape;111;p12"/>
          <p:cNvPicPr preferRelativeResize="0"/>
          <p:nvPr/>
        </p:nvPicPr>
        <p:blipFill rotWithShape="1">
          <a:blip r:embed="rId2">
            <a:alphaModFix/>
          </a:blip>
          <a:srcRect b="0" l="43534" r="0" t="0"/>
          <a:stretch/>
        </p:blipFill>
        <p:spPr>
          <a:xfrm flipH="1" rot="-5400000">
            <a:off x="6449075" y="-876950"/>
            <a:ext cx="769994" cy="2504844"/>
          </a:xfrm>
          <a:prstGeom prst="rect">
            <a:avLst/>
          </a:prstGeom>
          <a:noFill/>
          <a:ln>
            <a:noFill/>
          </a:ln>
        </p:spPr>
      </p:pic>
      <p:pic>
        <p:nvPicPr>
          <p:cNvPr descr="2.png" id="112" name="Google Shape;112;p12"/>
          <p:cNvPicPr preferRelativeResize="0"/>
          <p:nvPr/>
        </p:nvPicPr>
        <p:blipFill rotWithShape="1">
          <a:blip r:embed="rId3">
            <a:alphaModFix/>
          </a:blip>
          <a:srcRect b="21353" l="45142" r="0" t="-12064"/>
          <a:stretch/>
        </p:blipFill>
        <p:spPr>
          <a:xfrm rot="5400000">
            <a:off x="721662" y="-740712"/>
            <a:ext cx="1261775" cy="2724150"/>
          </a:xfrm>
          <a:prstGeom prst="rect">
            <a:avLst/>
          </a:prstGeom>
          <a:noFill/>
          <a:ln>
            <a:noFill/>
          </a:ln>
        </p:spPr>
      </p:pic>
      <p:pic>
        <p:nvPicPr>
          <p:cNvPr descr="11.png" id="113" name="Google Shape;113;p12"/>
          <p:cNvPicPr preferRelativeResize="0"/>
          <p:nvPr/>
        </p:nvPicPr>
        <p:blipFill rotWithShape="1">
          <a:blip r:embed="rId2">
            <a:alphaModFix/>
          </a:blip>
          <a:srcRect b="2780" l="0" r="35069" t="0"/>
          <a:stretch/>
        </p:blipFill>
        <p:spPr>
          <a:xfrm rot="5400000">
            <a:off x="1477665" y="3663565"/>
            <a:ext cx="789205" cy="2170666"/>
          </a:xfrm>
          <a:prstGeom prst="rect">
            <a:avLst/>
          </a:prstGeom>
          <a:noFill/>
          <a:ln>
            <a:noFill/>
          </a:ln>
        </p:spPr>
      </p:pic>
      <p:pic>
        <p:nvPicPr>
          <p:cNvPr descr="7.png" id="114" name="Google Shape;114;p12"/>
          <p:cNvPicPr preferRelativeResize="0"/>
          <p:nvPr/>
        </p:nvPicPr>
        <p:blipFill rotWithShape="1">
          <a:blip r:embed="rId4">
            <a:alphaModFix/>
          </a:blip>
          <a:srcRect b="38811" l="0" r="20660" t="0"/>
          <a:stretch/>
        </p:blipFill>
        <p:spPr>
          <a:xfrm>
            <a:off x="6973325" y="3500784"/>
            <a:ext cx="2170675" cy="1642715"/>
          </a:xfrm>
          <a:prstGeom prst="rect">
            <a:avLst/>
          </a:prstGeom>
          <a:noFill/>
          <a:ln>
            <a:noFill/>
          </a:ln>
        </p:spPr>
      </p:pic>
      <p:pic>
        <p:nvPicPr>
          <p:cNvPr descr="4.png" id="115" name="Google Shape;115;p12"/>
          <p:cNvPicPr preferRelativeResize="0"/>
          <p:nvPr/>
        </p:nvPicPr>
        <p:blipFill rotWithShape="1">
          <a:blip r:embed="rId5">
            <a:alphaModFix/>
          </a:blip>
          <a:srcRect b="0" l="0" r="26809" t="0"/>
          <a:stretch/>
        </p:blipFill>
        <p:spPr>
          <a:xfrm rot="-5400000">
            <a:off x="7312293" y="-515832"/>
            <a:ext cx="1325400" cy="2338014"/>
          </a:xfrm>
          <a:prstGeom prst="rect">
            <a:avLst/>
          </a:prstGeom>
          <a:noFill/>
          <a:ln>
            <a:noFill/>
          </a:ln>
        </p:spPr>
      </p:pic>
      <p:pic>
        <p:nvPicPr>
          <p:cNvPr descr="1.png" id="116" name="Google Shape;116;p12"/>
          <p:cNvPicPr preferRelativeResize="0"/>
          <p:nvPr/>
        </p:nvPicPr>
        <p:blipFill rotWithShape="1">
          <a:blip r:embed="rId6">
            <a:alphaModFix/>
          </a:blip>
          <a:srcRect b="14813" l="0" r="34262" t="0"/>
          <a:stretch/>
        </p:blipFill>
        <p:spPr>
          <a:xfrm flipH="1">
            <a:off x="-1" y="2962275"/>
            <a:ext cx="1406427" cy="2181225"/>
          </a:xfrm>
          <a:prstGeom prst="rect">
            <a:avLst/>
          </a:prstGeom>
          <a:noFill/>
          <a:ln>
            <a:noFill/>
          </a:ln>
        </p:spPr>
      </p:pic>
      <p:pic>
        <p:nvPicPr>
          <p:cNvPr descr="5.png" id="117" name="Google Shape;117;p12"/>
          <p:cNvPicPr preferRelativeResize="0"/>
          <p:nvPr/>
        </p:nvPicPr>
        <p:blipFill rotWithShape="1">
          <a:blip r:embed="rId7">
            <a:alphaModFix/>
          </a:blip>
          <a:srcRect b="12701" l="0" r="40695" t="0"/>
          <a:stretch/>
        </p:blipFill>
        <p:spPr>
          <a:xfrm>
            <a:off x="8051794" y="2633848"/>
            <a:ext cx="1092207" cy="2509651"/>
          </a:xfrm>
          <a:prstGeom prst="rect">
            <a:avLst/>
          </a:prstGeom>
          <a:noFill/>
          <a:ln>
            <a:noFill/>
          </a:ln>
        </p:spPr>
      </p:pic>
      <p:sp>
        <p:nvSpPr>
          <p:cNvPr id="118" name="Google Shape;118;p12"/>
          <p:cNvSpPr txBox="1"/>
          <p:nvPr>
            <p:ph idx="12" type="sldNum"/>
          </p:nvPr>
        </p:nvSpPr>
        <p:spPr>
          <a:xfrm>
            <a:off x="4297650" y="4749850"/>
            <a:ext cx="548700" cy="245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as background">
  <p:cSld name="BLANK_1_1_1">
    <p:spTree>
      <p:nvGrpSpPr>
        <p:cNvPr id="119" name="Shape 119"/>
        <p:cNvGrpSpPr/>
        <p:nvPr/>
      </p:nvGrpSpPr>
      <p:grpSpPr>
        <a:xfrm>
          <a:off x="0" y="0"/>
          <a:ext cx="0" cy="0"/>
          <a:chOff x="0" y="0"/>
          <a:chExt cx="0" cy="0"/>
        </a:xfrm>
      </p:grpSpPr>
      <p:sp>
        <p:nvSpPr>
          <p:cNvPr id="120" name="Google Shape;120;p13"/>
          <p:cNvSpPr/>
          <p:nvPr/>
        </p:nvSpPr>
        <p:spPr>
          <a:xfrm>
            <a:off x="-9525" y="-9525"/>
            <a:ext cx="9153600" cy="5153100"/>
          </a:xfrm>
          <a:prstGeom prst="frame">
            <a:avLst>
              <a:gd fmla="val 6469" name="adj1"/>
            </a:avLst>
          </a:prstGeom>
          <a:solidFill>
            <a:srgbClr val="FFFFFF">
              <a:alpha val="503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3.png" id="121" name="Google Shape;121;p13"/>
          <p:cNvPicPr preferRelativeResize="0"/>
          <p:nvPr/>
        </p:nvPicPr>
        <p:blipFill rotWithShape="1">
          <a:blip r:embed="rId2">
            <a:alphaModFix/>
          </a:blip>
          <a:srcRect b="18533" l="0" r="17197" t="0"/>
          <a:stretch/>
        </p:blipFill>
        <p:spPr>
          <a:xfrm>
            <a:off x="6915150" y="2889625"/>
            <a:ext cx="2228850" cy="2253875"/>
          </a:xfrm>
          <a:prstGeom prst="rect">
            <a:avLst/>
          </a:prstGeom>
          <a:noFill/>
          <a:ln>
            <a:noFill/>
          </a:ln>
        </p:spPr>
      </p:pic>
      <p:pic>
        <p:nvPicPr>
          <p:cNvPr descr="7.png" id="122" name="Google Shape;122;p13"/>
          <p:cNvPicPr preferRelativeResize="0"/>
          <p:nvPr/>
        </p:nvPicPr>
        <p:blipFill rotWithShape="1">
          <a:blip r:embed="rId3">
            <a:alphaModFix/>
          </a:blip>
          <a:srcRect b="18374" l="49259" r="0" t="0"/>
          <a:stretch/>
        </p:blipFill>
        <p:spPr>
          <a:xfrm rot="5400000">
            <a:off x="418138" y="-437188"/>
            <a:ext cx="1478299" cy="2333625"/>
          </a:xfrm>
          <a:prstGeom prst="rect">
            <a:avLst/>
          </a:prstGeom>
          <a:noFill/>
          <a:ln>
            <a:noFill/>
          </a:ln>
        </p:spPr>
      </p:pic>
      <p:sp>
        <p:nvSpPr>
          <p:cNvPr id="123" name="Google Shape;123;p13"/>
          <p:cNvSpPr txBox="1"/>
          <p:nvPr>
            <p:ph idx="12" type="sldNum"/>
          </p:nvPr>
        </p:nvSpPr>
        <p:spPr>
          <a:xfrm>
            <a:off x="4297650" y="4812625"/>
            <a:ext cx="548700" cy="3309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bg>
      <p:bgPr>
        <a:solidFill>
          <a:schemeClr val="dk1"/>
        </a:solidFill>
      </p:bgPr>
    </p:bg>
    <p:spTree>
      <p:nvGrpSpPr>
        <p:cNvPr id="124" name="Shape 124"/>
        <p:cNvGrpSpPr/>
        <p:nvPr/>
      </p:nvGrpSpPr>
      <p:grpSpPr>
        <a:xfrm>
          <a:off x="0" y="0"/>
          <a:ext cx="0" cy="0"/>
          <a:chOff x="0" y="0"/>
          <a:chExt cx="0" cy="0"/>
        </a:xfrm>
      </p:grpSpPr>
      <p:cxnSp>
        <p:nvCxnSpPr>
          <p:cNvPr id="125" name="Google Shape;125;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26" name="Google Shape;126;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7" name="Google Shape;127;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28" name="Google Shape;128;p14"/>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9" name="Google Shape;129;p14"/>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60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30" name="Google Shape;130;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pic>
        <p:nvPicPr>
          <p:cNvPr descr="11.png" id="21" name="Google Shape;21;p3"/>
          <p:cNvPicPr preferRelativeResize="0"/>
          <p:nvPr/>
        </p:nvPicPr>
        <p:blipFill rotWithShape="1">
          <a:blip r:embed="rId2">
            <a:alphaModFix/>
          </a:blip>
          <a:srcRect b="17702" l="0" r="35069" t="0"/>
          <a:stretch/>
        </p:blipFill>
        <p:spPr>
          <a:xfrm rot="5400000">
            <a:off x="1426387" y="1569262"/>
            <a:ext cx="2147850" cy="5000626"/>
          </a:xfrm>
          <a:prstGeom prst="rect">
            <a:avLst/>
          </a:prstGeom>
          <a:noFill/>
          <a:ln>
            <a:noFill/>
          </a:ln>
        </p:spPr>
      </p:pic>
      <p:pic>
        <p:nvPicPr>
          <p:cNvPr descr="4.png" id="22" name="Google Shape;22;p3"/>
          <p:cNvPicPr preferRelativeResize="0"/>
          <p:nvPr/>
        </p:nvPicPr>
        <p:blipFill rotWithShape="1">
          <a:blip r:embed="rId3">
            <a:alphaModFix/>
          </a:blip>
          <a:srcRect b="0" l="0" r="26809" t="0"/>
          <a:stretch/>
        </p:blipFill>
        <p:spPr>
          <a:xfrm rot="-5400000">
            <a:off x="5569537" y="-997538"/>
            <a:ext cx="2586450" cy="4562475"/>
          </a:xfrm>
          <a:prstGeom prst="rect">
            <a:avLst/>
          </a:prstGeom>
          <a:noFill/>
          <a:ln>
            <a:noFill/>
          </a:ln>
        </p:spPr>
      </p:pic>
      <p:grpSp>
        <p:nvGrpSpPr>
          <p:cNvPr id="23" name="Google Shape;23;p3"/>
          <p:cNvGrpSpPr/>
          <p:nvPr/>
        </p:nvGrpSpPr>
        <p:grpSpPr>
          <a:xfrm>
            <a:off x="1638168" y="1095866"/>
            <a:ext cx="5867786" cy="2951912"/>
            <a:chOff x="615225" y="581250"/>
            <a:chExt cx="7913400" cy="3981000"/>
          </a:xfrm>
        </p:grpSpPr>
        <p:sp>
          <p:nvSpPr>
            <p:cNvPr id="24" name="Google Shape;24;p3"/>
            <p:cNvSpPr/>
            <p:nvPr/>
          </p:nvSpPr>
          <p:spPr>
            <a:xfrm>
              <a:off x="615225" y="581250"/>
              <a:ext cx="7913400" cy="3981000"/>
            </a:xfrm>
            <a:prstGeom prst="rect">
              <a:avLst/>
            </a:prstGeom>
            <a:solidFill>
              <a:srgbClr val="FFFFFF">
                <a:alpha val="92690"/>
              </a:srgbClr>
            </a:solid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704880" y="666850"/>
              <a:ext cx="7734000" cy="3809700"/>
            </a:xfrm>
            <a:prstGeom prst="rect">
              <a:avLst/>
            </a:prstGeom>
            <a:no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ctrTitle"/>
          </p:nvPr>
        </p:nvSpPr>
        <p:spPr>
          <a:xfrm>
            <a:off x="1924050" y="1659550"/>
            <a:ext cx="5295900" cy="115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 name="Google Shape;27;p3"/>
          <p:cNvSpPr txBox="1"/>
          <p:nvPr>
            <p:ph idx="1" type="subTitle"/>
          </p:nvPr>
        </p:nvSpPr>
        <p:spPr>
          <a:xfrm>
            <a:off x="685800" y="2916253"/>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400"/>
              <a:buNone/>
              <a:defRPr i="1">
                <a:solidFill>
                  <a:schemeClr val="dk2"/>
                </a:solidFill>
              </a:defRPr>
            </a:lvl1pPr>
            <a:lvl2pPr lvl="1" rtl="0" algn="ctr">
              <a:spcBef>
                <a:spcPts val="0"/>
              </a:spcBef>
              <a:spcAft>
                <a:spcPts val="0"/>
              </a:spcAft>
              <a:buClr>
                <a:schemeClr val="dk2"/>
              </a:buClr>
              <a:buSzPts val="3000"/>
              <a:buNone/>
              <a:defRPr i="1" sz="3000">
                <a:solidFill>
                  <a:schemeClr val="dk2"/>
                </a:solidFill>
              </a:defRPr>
            </a:lvl2pPr>
            <a:lvl3pPr lvl="2" rtl="0" algn="ctr">
              <a:spcBef>
                <a:spcPts val="0"/>
              </a:spcBef>
              <a:spcAft>
                <a:spcPts val="0"/>
              </a:spcAft>
              <a:buClr>
                <a:schemeClr val="dk2"/>
              </a:buClr>
              <a:buSzPts val="3000"/>
              <a:buNone/>
              <a:defRPr i="1" sz="3000">
                <a:solidFill>
                  <a:schemeClr val="dk2"/>
                </a:solidFill>
              </a:defRPr>
            </a:lvl3pPr>
            <a:lvl4pPr lvl="3" rtl="0" algn="ctr">
              <a:spcBef>
                <a:spcPts val="0"/>
              </a:spcBef>
              <a:spcAft>
                <a:spcPts val="0"/>
              </a:spcAft>
              <a:buClr>
                <a:schemeClr val="dk2"/>
              </a:buClr>
              <a:buSzPts val="3000"/>
              <a:buNone/>
              <a:defRPr i="1" sz="3000">
                <a:solidFill>
                  <a:schemeClr val="dk2"/>
                </a:solidFill>
              </a:defRPr>
            </a:lvl4pPr>
            <a:lvl5pPr lvl="4" rtl="0" algn="ctr">
              <a:spcBef>
                <a:spcPts val="0"/>
              </a:spcBef>
              <a:spcAft>
                <a:spcPts val="0"/>
              </a:spcAft>
              <a:buClr>
                <a:schemeClr val="dk2"/>
              </a:buClr>
              <a:buSzPts val="3000"/>
              <a:buNone/>
              <a:defRPr i="1" sz="3000">
                <a:solidFill>
                  <a:schemeClr val="dk2"/>
                </a:solidFill>
              </a:defRPr>
            </a:lvl5pPr>
            <a:lvl6pPr lvl="5" rtl="0" algn="ctr">
              <a:spcBef>
                <a:spcPts val="0"/>
              </a:spcBef>
              <a:spcAft>
                <a:spcPts val="0"/>
              </a:spcAft>
              <a:buClr>
                <a:schemeClr val="dk2"/>
              </a:buClr>
              <a:buSzPts val="3000"/>
              <a:buNone/>
              <a:defRPr i="1" sz="3000">
                <a:solidFill>
                  <a:schemeClr val="dk2"/>
                </a:solidFill>
              </a:defRPr>
            </a:lvl6pPr>
            <a:lvl7pPr lvl="6" rtl="0" algn="ctr">
              <a:spcBef>
                <a:spcPts val="0"/>
              </a:spcBef>
              <a:spcAft>
                <a:spcPts val="0"/>
              </a:spcAft>
              <a:buClr>
                <a:schemeClr val="dk2"/>
              </a:buClr>
              <a:buSzPts val="3000"/>
              <a:buNone/>
              <a:defRPr i="1" sz="3000">
                <a:solidFill>
                  <a:schemeClr val="dk2"/>
                </a:solidFill>
              </a:defRPr>
            </a:lvl7pPr>
            <a:lvl8pPr lvl="7" rtl="0" algn="ctr">
              <a:spcBef>
                <a:spcPts val="0"/>
              </a:spcBef>
              <a:spcAft>
                <a:spcPts val="0"/>
              </a:spcAft>
              <a:buClr>
                <a:schemeClr val="dk2"/>
              </a:buClr>
              <a:buSzPts val="3000"/>
              <a:buNone/>
              <a:defRPr i="1" sz="3000">
                <a:solidFill>
                  <a:schemeClr val="dk2"/>
                </a:solidFill>
              </a:defRPr>
            </a:lvl8pPr>
            <a:lvl9pPr lvl="8" rtl="0" algn="ctr">
              <a:spcBef>
                <a:spcPts val="0"/>
              </a:spcBef>
              <a:spcAft>
                <a:spcPts val="0"/>
              </a:spcAft>
              <a:buClr>
                <a:schemeClr val="dk2"/>
              </a:buClr>
              <a:buSzPts val="3000"/>
              <a:buNone/>
              <a:defRPr i="1" sz="3000">
                <a:solidFill>
                  <a:schemeClr val="dk2"/>
                </a:solidFill>
              </a:defRPr>
            </a:lvl9pPr>
          </a:lstStyle>
          <a:p/>
        </p:txBody>
      </p:sp>
      <p:pic>
        <p:nvPicPr>
          <p:cNvPr descr="3.png" id="28" name="Google Shape;28;p3"/>
          <p:cNvPicPr preferRelativeResize="0"/>
          <p:nvPr/>
        </p:nvPicPr>
        <p:blipFill rotWithShape="1">
          <a:blip r:embed="rId4">
            <a:alphaModFix/>
          </a:blip>
          <a:srcRect b="18533" l="0" r="17197" t="0"/>
          <a:stretch/>
        </p:blipFill>
        <p:spPr>
          <a:xfrm>
            <a:off x="6162675" y="2128700"/>
            <a:ext cx="2981325" cy="3014799"/>
          </a:xfrm>
          <a:prstGeom prst="rect">
            <a:avLst/>
          </a:prstGeom>
          <a:noFill/>
          <a:ln>
            <a:noFill/>
          </a:ln>
        </p:spPr>
      </p:pic>
      <p:pic>
        <p:nvPicPr>
          <p:cNvPr descr="7.png" id="29" name="Google Shape;29;p3"/>
          <p:cNvPicPr preferRelativeResize="0"/>
          <p:nvPr/>
        </p:nvPicPr>
        <p:blipFill rotWithShape="1">
          <a:blip r:embed="rId5">
            <a:alphaModFix/>
          </a:blip>
          <a:srcRect b="18374" l="49259" r="0" t="0"/>
          <a:stretch/>
        </p:blipFill>
        <p:spPr>
          <a:xfrm rot="5400000">
            <a:off x="603175" y="-622226"/>
            <a:ext cx="2117874" cy="33432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0" name="Shape 30"/>
        <p:cNvGrpSpPr/>
        <p:nvPr/>
      </p:nvGrpSpPr>
      <p:grpSpPr>
        <a:xfrm>
          <a:off x="0" y="0"/>
          <a:ext cx="0" cy="0"/>
          <a:chOff x="0" y="0"/>
          <a:chExt cx="0" cy="0"/>
        </a:xfrm>
      </p:grpSpPr>
      <p:pic>
        <p:nvPicPr>
          <p:cNvPr descr="3.png" id="31" name="Google Shape;31;p4"/>
          <p:cNvPicPr preferRelativeResize="0"/>
          <p:nvPr/>
        </p:nvPicPr>
        <p:blipFill rotWithShape="1">
          <a:blip r:embed="rId2">
            <a:alphaModFix/>
          </a:blip>
          <a:srcRect b="18533" l="0" r="17197" t="0"/>
          <a:stretch/>
        </p:blipFill>
        <p:spPr>
          <a:xfrm>
            <a:off x="6162675" y="2128700"/>
            <a:ext cx="2981325" cy="3014799"/>
          </a:xfrm>
          <a:prstGeom prst="rect">
            <a:avLst/>
          </a:prstGeom>
          <a:noFill/>
          <a:ln>
            <a:noFill/>
          </a:ln>
        </p:spPr>
      </p:pic>
      <p:pic>
        <p:nvPicPr>
          <p:cNvPr descr="7.png" id="32" name="Google Shape;32;p4"/>
          <p:cNvPicPr preferRelativeResize="0"/>
          <p:nvPr/>
        </p:nvPicPr>
        <p:blipFill rotWithShape="1">
          <a:blip r:embed="rId3">
            <a:alphaModFix/>
          </a:blip>
          <a:srcRect b="18374" l="49259" r="0" t="0"/>
          <a:stretch/>
        </p:blipFill>
        <p:spPr>
          <a:xfrm rot="5400000">
            <a:off x="603175" y="-622226"/>
            <a:ext cx="2117874" cy="3343276"/>
          </a:xfrm>
          <a:prstGeom prst="rect">
            <a:avLst/>
          </a:prstGeom>
          <a:noFill/>
          <a:ln>
            <a:noFill/>
          </a:ln>
        </p:spPr>
      </p:pic>
      <p:grpSp>
        <p:nvGrpSpPr>
          <p:cNvPr id="33" name="Google Shape;33;p4"/>
          <p:cNvGrpSpPr/>
          <p:nvPr/>
        </p:nvGrpSpPr>
        <p:grpSpPr>
          <a:xfrm>
            <a:off x="1638168" y="1095794"/>
            <a:ext cx="5867786" cy="2951912"/>
            <a:chOff x="615225" y="581250"/>
            <a:chExt cx="7913400" cy="3981000"/>
          </a:xfrm>
        </p:grpSpPr>
        <p:sp>
          <p:nvSpPr>
            <p:cNvPr id="34" name="Google Shape;34;p4"/>
            <p:cNvSpPr/>
            <p:nvPr/>
          </p:nvSpPr>
          <p:spPr>
            <a:xfrm>
              <a:off x="615225" y="581250"/>
              <a:ext cx="7913400" cy="3981000"/>
            </a:xfrm>
            <a:prstGeom prst="rect">
              <a:avLst/>
            </a:prstGeom>
            <a:solidFill>
              <a:srgbClr val="FFFFFF">
                <a:alpha val="92690"/>
              </a:srgbClr>
            </a:solid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704880" y="666850"/>
              <a:ext cx="7734000" cy="3809700"/>
            </a:xfrm>
            <a:prstGeom prst="rect">
              <a:avLst/>
            </a:prstGeom>
            <a:no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p:nvPr/>
        </p:nvSpPr>
        <p:spPr>
          <a:xfrm>
            <a:off x="4276500" y="3703848"/>
            <a:ext cx="591000" cy="591000"/>
          </a:xfrm>
          <a:prstGeom prst="ellipse">
            <a:avLst/>
          </a:prstGeom>
          <a:solidFill>
            <a:srgbClr val="231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txBox="1"/>
          <p:nvPr>
            <p:ph idx="1" type="body"/>
          </p:nvPr>
        </p:nvSpPr>
        <p:spPr>
          <a:xfrm>
            <a:off x="2750400" y="1164100"/>
            <a:ext cx="3643200" cy="2816700"/>
          </a:xfrm>
          <a:prstGeom prst="rect">
            <a:avLst/>
          </a:prstGeom>
        </p:spPr>
        <p:txBody>
          <a:bodyPr anchorCtr="0" anchor="ctr" bIns="91425" lIns="91425" spcFirstLastPara="1" rIns="91425" wrap="square" tIns="91425">
            <a:noAutofit/>
          </a:bodyPr>
          <a:lstStyle>
            <a:lvl1pPr indent="-342900" lvl="0" marL="457200" rtl="0" algn="ctr">
              <a:spcBef>
                <a:spcPts val="600"/>
              </a:spcBef>
              <a:spcAft>
                <a:spcPts val="0"/>
              </a:spcAft>
              <a:buClr>
                <a:srgbClr val="231F1C"/>
              </a:buClr>
              <a:buSzPts val="1800"/>
              <a:buFont typeface="Playfair Display"/>
              <a:buChar char="◉"/>
              <a:defRPr i="1" sz="1800">
                <a:solidFill>
                  <a:srgbClr val="231F1C"/>
                </a:solidFill>
                <a:latin typeface="Playfair Display"/>
                <a:ea typeface="Playfair Display"/>
                <a:cs typeface="Playfair Display"/>
                <a:sym typeface="Playfair Display"/>
              </a:defRPr>
            </a:lvl1pPr>
            <a:lvl2pPr indent="-342900" lvl="1" marL="914400" rtl="0" algn="ctr">
              <a:spcBef>
                <a:spcPts val="0"/>
              </a:spcBef>
              <a:spcAft>
                <a:spcPts val="0"/>
              </a:spcAft>
              <a:buClr>
                <a:srgbClr val="231F1C"/>
              </a:buClr>
              <a:buSzPts val="1800"/>
              <a:buFont typeface="Playfair Display"/>
              <a:buChar char="◎"/>
              <a:defRPr i="1" sz="1800">
                <a:solidFill>
                  <a:srgbClr val="231F1C"/>
                </a:solidFill>
                <a:latin typeface="Playfair Display"/>
                <a:ea typeface="Playfair Display"/>
                <a:cs typeface="Playfair Display"/>
                <a:sym typeface="Playfair Display"/>
              </a:defRPr>
            </a:lvl2pPr>
            <a:lvl3pPr indent="-342900" lvl="2" marL="1371600" rtl="0" algn="ctr">
              <a:spcBef>
                <a:spcPts val="0"/>
              </a:spcBef>
              <a:spcAft>
                <a:spcPts val="0"/>
              </a:spcAft>
              <a:buClr>
                <a:srgbClr val="231F1C"/>
              </a:buClr>
              <a:buSzPts val="1800"/>
              <a:buFont typeface="Playfair Display"/>
              <a:buChar char="○"/>
              <a:defRPr i="1" sz="1800">
                <a:solidFill>
                  <a:srgbClr val="231F1C"/>
                </a:solidFill>
                <a:latin typeface="Playfair Display"/>
                <a:ea typeface="Playfair Display"/>
                <a:cs typeface="Playfair Display"/>
                <a:sym typeface="Playfair Display"/>
              </a:defRPr>
            </a:lvl3pPr>
            <a:lvl4pPr indent="-342900" lvl="3" marL="1828800" rtl="0" algn="ctr">
              <a:spcBef>
                <a:spcPts val="0"/>
              </a:spcBef>
              <a:spcAft>
                <a:spcPts val="0"/>
              </a:spcAft>
              <a:buClr>
                <a:srgbClr val="231F1C"/>
              </a:buClr>
              <a:buSzPts val="1800"/>
              <a:buFont typeface="Playfair Display"/>
              <a:buChar char="●"/>
              <a:defRPr i="1" sz="1800">
                <a:solidFill>
                  <a:srgbClr val="231F1C"/>
                </a:solidFill>
                <a:latin typeface="Playfair Display"/>
                <a:ea typeface="Playfair Display"/>
                <a:cs typeface="Playfair Display"/>
                <a:sym typeface="Playfair Display"/>
              </a:defRPr>
            </a:lvl4pPr>
            <a:lvl5pPr indent="-342900" lvl="4" marL="2286000" rtl="0" algn="ctr">
              <a:spcBef>
                <a:spcPts val="0"/>
              </a:spcBef>
              <a:spcAft>
                <a:spcPts val="0"/>
              </a:spcAft>
              <a:buClr>
                <a:srgbClr val="231F1C"/>
              </a:buClr>
              <a:buSzPts val="1800"/>
              <a:buFont typeface="Playfair Display"/>
              <a:buChar char="○"/>
              <a:defRPr i="1" sz="1800">
                <a:solidFill>
                  <a:srgbClr val="231F1C"/>
                </a:solidFill>
                <a:latin typeface="Playfair Display"/>
                <a:ea typeface="Playfair Display"/>
                <a:cs typeface="Playfair Display"/>
                <a:sym typeface="Playfair Display"/>
              </a:defRPr>
            </a:lvl5pPr>
            <a:lvl6pPr indent="-342900" lvl="5" marL="2743200" rtl="0" algn="ctr">
              <a:spcBef>
                <a:spcPts val="0"/>
              </a:spcBef>
              <a:spcAft>
                <a:spcPts val="0"/>
              </a:spcAft>
              <a:buClr>
                <a:srgbClr val="231F1C"/>
              </a:buClr>
              <a:buSzPts val="1800"/>
              <a:buFont typeface="Playfair Display"/>
              <a:buChar char="■"/>
              <a:defRPr i="1" sz="1800">
                <a:solidFill>
                  <a:srgbClr val="231F1C"/>
                </a:solidFill>
                <a:latin typeface="Playfair Display"/>
                <a:ea typeface="Playfair Display"/>
                <a:cs typeface="Playfair Display"/>
                <a:sym typeface="Playfair Display"/>
              </a:defRPr>
            </a:lvl6pPr>
            <a:lvl7pPr indent="-342900" lvl="6" marL="3200400" rtl="0" algn="ctr">
              <a:spcBef>
                <a:spcPts val="0"/>
              </a:spcBef>
              <a:spcAft>
                <a:spcPts val="0"/>
              </a:spcAft>
              <a:buClr>
                <a:srgbClr val="231F1C"/>
              </a:buClr>
              <a:buSzPts val="1800"/>
              <a:buFont typeface="Playfair Display"/>
              <a:buChar char="●"/>
              <a:defRPr i="1" sz="1800">
                <a:solidFill>
                  <a:srgbClr val="231F1C"/>
                </a:solidFill>
                <a:latin typeface="Playfair Display"/>
                <a:ea typeface="Playfair Display"/>
                <a:cs typeface="Playfair Display"/>
                <a:sym typeface="Playfair Display"/>
              </a:defRPr>
            </a:lvl7pPr>
            <a:lvl8pPr indent="-342900" lvl="7" marL="3657600" rtl="0" algn="ctr">
              <a:spcBef>
                <a:spcPts val="0"/>
              </a:spcBef>
              <a:spcAft>
                <a:spcPts val="0"/>
              </a:spcAft>
              <a:buClr>
                <a:srgbClr val="231F1C"/>
              </a:buClr>
              <a:buSzPts val="1800"/>
              <a:buFont typeface="Playfair Display"/>
              <a:buChar char="○"/>
              <a:defRPr i="1" sz="1800">
                <a:solidFill>
                  <a:srgbClr val="231F1C"/>
                </a:solidFill>
                <a:latin typeface="Playfair Display"/>
                <a:ea typeface="Playfair Display"/>
                <a:cs typeface="Playfair Display"/>
                <a:sym typeface="Playfair Display"/>
              </a:defRPr>
            </a:lvl8pPr>
            <a:lvl9pPr indent="-342900" lvl="8" marL="4114800" algn="ctr">
              <a:spcBef>
                <a:spcPts val="0"/>
              </a:spcBef>
              <a:spcAft>
                <a:spcPts val="0"/>
              </a:spcAft>
              <a:buClr>
                <a:srgbClr val="231F1C"/>
              </a:buClr>
              <a:buSzPts val="1800"/>
              <a:buFont typeface="Playfair Display"/>
              <a:buChar char="■"/>
              <a:defRPr i="1" sz="1800">
                <a:solidFill>
                  <a:srgbClr val="231F1C"/>
                </a:solidFill>
                <a:latin typeface="Playfair Display"/>
                <a:ea typeface="Playfair Display"/>
                <a:cs typeface="Playfair Display"/>
                <a:sym typeface="Playfair Display"/>
              </a:defRPr>
            </a:lvl9pPr>
          </a:lstStyle>
          <a:p/>
        </p:txBody>
      </p:sp>
      <p:sp>
        <p:nvSpPr>
          <p:cNvPr id="38" name="Google Shape;38;p4"/>
          <p:cNvSpPr txBox="1"/>
          <p:nvPr/>
        </p:nvSpPr>
        <p:spPr>
          <a:xfrm>
            <a:off x="3593400" y="3748272"/>
            <a:ext cx="1957200" cy="3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3600">
                <a:solidFill>
                  <a:srgbClr val="FFFFFF"/>
                </a:solidFill>
                <a:latin typeface="Playfair Display"/>
                <a:ea typeface="Playfair Display"/>
                <a:cs typeface="Playfair Display"/>
                <a:sym typeface="Playfair Display"/>
              </a:rPr>
              <a:t>”</a:t>
            </a:r>
            <a:endParaRPr sz="3600">
              <a:solidFill>
                <a:srgbClr val="FFFFFF"/>
              </a:solidFill>
              <a:latin typeface="Playfair Display"/>
              <a:ea typeface="Playfair Display"/>
              <a:cs typeface="Playfair Display"/>
              <a:sym typeface="Playfair Display"/>
            </a:endParaRPr>
          </a:p>
        </p:txBody>
      </p:sp>
      <p:pic>
        <p:nvPicPr>
          <p:cNvPr descr="10.png" id="39" name="Google Shape;39;p4"/>
          <p:cNvPicPr preferRelativeResize="0"/>
          <p:nvPr/>
        </p:nvPicPr>
        <p:blipFill rotWithShape="1">
          <a:blip r:embed="rId4">
            <a:alphaModFix/>
          </a:blip>
          <a:srcRect b="50541" l="17184" r="0" t="0"/>
          <a:stretch/>
        </p:blipFill>
        <p:spPr>
          <a:xfrm>
            <a:off x="-9525" y="2599625"/>
            <a:ext cx="3138200" cy="2543874"/>
          </a:xfrm>
          <a:prstGeom prst="rect">
            <a:avLst/>
          </a:prstGeom>
          <a:noFill/>
          <a:ln>
            <a:noFill/>
          </a:ln>
        </p:spPr>
      </p:pic>
      <p:pic>
        <p:nvPicPr>
          <p:cNvPr descr="2.png" id="40" name="Google Shape;40;p4"/>
          <p:cNvPicPr preferRelativeResize="0"/>
          <p:nvPr/>
        </p:nvPicPr>
        <p:blipFill rotWithShape="1">
          <a:blip r:embed="rId5">
            <a:alphaModFix/>
          </a:blip>
          <a:srcRect b="26905" l="0" r="34288" t="0"/>
          <a:stretch/>
        </p:blipFill>
        <p:spPr>
          <a:xfrm rot="-5400000">
            <a:off x="6531676" y="-493150"/>
            <a:ext cx="2138225" cy="3105476"/>
          </a:xfrm>
          <a:prstGeom prst="rect">
            <a:avLst/>
          </a:prstGeom>
          <a:noFill/>
          <a:ln>
            <a:noFill/>
          </a:ln>
        </p:spPr>
      </p:pic>
      <p:sp>
        <p:nvSpPr>
          <p:cNvPr id="41" name="Google Shape;41;p4"/>
          <p:cNvSpPr txBox="1"/>
          <p:nvPr>
            <p:ph idx="12" type="sldNum"/>
          </p:nvPr>
        </p:nvSpPr>
        <p:spPr>
          <a:xfrm>
            <a:off x="4297650" y="4292650"/>
            <a:ext cx="548700" cy="245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2" name="Shape 42"/>
        <p:cNvGrpSpPr/>
        <p:nvPr/>
      </p:nvGrpSpPr>
      <p:grpSpPr>
        <a:xfrm>
          <a:off x="0" y="0"/>
          <a:ext cx="0" cy="0"/>
          <a:chOff x="0" y="0"/>
          <a:chExt cx="0" cy="0"/>
        </a:xfrm>
      </p:grpSpPr>
      <p:pic>
        <p:nvPicPr>
          <p:cNvPr descr="3.png" id="43" name="Google Shape;43;p5"/>
          <p:cNvPicPr preferRelativeResize="0"/>
          <p:nvPr/>
        </p:nvPicPr>
        <p:blipFill rotWithShape="1">
          <a:blip r:embed="rId2">
            <a:alphaModFix/>
          </a:blip>
          <a:srcRect b="19199" l="50049" r="-4964" t="-17056"/>
          <a:stretch/>
        </p:blipFill>
        <p:spPr>
          <a:xfrm rot="5400000">
            <a:off x="1031774" y="-1060350"/>
            <a:ext cx="2527500" cy="4629151"/>
          </a:xfrm>
          <a:prstGeom prst="rect">
            <a:avLst/>
          </a:prstGeom>
          <a:noFill/>
          <a:ln>
            <a:noFill/>
          </a:ln>
        </p:spPr>
      </p:pic>
      <p:grpSp>
        <p:nvGrpSpPr>
          <p:cNvPr id="44" name="Google Shape;44;p5"/>
          <p:cNvGrpSpPr/>
          <p:nvPr/>
        </p:nvGrpSpPr>
        <p:grpSpPr>
          <a:xfrm>
            <a:off x="615225" y="581250"/>
            <a:ext cx="7913400" cy="3981000"/>
            <a:chOff x="615225" y="581250"/>
            <a:chExt cx="7913400" cy="3981000"/>
          </a:xfrm>
        </p:grpSpPr>
        <p:sp>
          <p:nvSpPr>
            <p:cNvPr id="45" name="Google Shape;45;p5"/>
            <p:cNvSpPr/>
            <p:nvPr/>
          </p:nvSpPr>
          <p:spPr>
            <a:xfrm>
              <a:off x="615225" y="581250"/>
              <a:ext cx="7913400" cy="3981000"/>
            </a:xfrm>
            <a:prstGeom prst="rect">
              <a:avLst/>
            </a:prstGeom>
            <a:solidFill>
              <a:srgbClr val="FFFFFF">
                <a:alpha val="92690"/>
              </a:srgbClr>
            </a:solid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704880" y="666850"/>
              <a:ext cx="7734000" cy="3809700"/>
            </a:xfrm>
            <a:prstGeom prst="rect">
              <a:avLst/>
            </a:prstGeom>
            <a:no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5"/>
          <p:cNvSpPr txBox="1"/>
          <p:nvPr>
            <p:ph type="title"/>
          </p:nvPr>
        </p:nvSpPr>
        <p:spPr>
          <a:xfrm>
            <a:off x="1251600" y="1044175"/>
            <a:ext cx="6640800" cy="9540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8" name="Google Shape;48;p5"/>
          <p:cNvSpPr txBox="1"/>
          <p:nvPr>
            <p:ph idx="1" type="body"/>
          </p:nvPr>
        </p:nvSpPr>
        <p:spPr>
          <a:xfrm>
            <a:off x="1251600" y="2122450"/>
            <a:ext cx="6640800" cy="23274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descr="5.png" id="49" name="Google Shape;49;p5"/>
          <p:cNvPicPr preferRelativeResize="0"/>
          <p:nvPr/>
        </p:nvPicPr>
        <p:blipFill rotWithShape="1">
          <a:blip r:embed="rId3">
            <a:alphaModFix/>
          </a:blip>
          <a:srcRect b="23112" l="0" r="36415" t="0"/>
          <a:stretch/>
        </p:blipFill>
        <p:spPr>
          <a:xfrm>
            <a:off x="7397875" y="1847850"/>
            <a:ext cx="1746125" cy="3295650"/>
          </a:xfrm>
          <a:prstGeom prst="rect">
            <a:avLst/>
          </a:prstGeom>
          <a:noFill/>
          <a:ln>
            <a:noFill/>
          </a:ln>
        </p:spPr>
      </p:pic>
      <p:pic>
        <p:nvPicPr>
          <p:cNvPr descr="6.png" id="50" name="Google Shape;50;p5"/>
          <p:cNvPicPr preferRelativeResize="0"/>
          <p:nvPr/>
        </p:nvPicPr>
        <p:blipFill rotWithShape="1">
          <a:blip r:embed="rId4">
            <a:alphaModFix/>
          </a:blip>
          <a:srcRect b="16541" l="11090" r="-11089" t="0"/>
          <a:stretch/>
        </p:blipFill>
        <p:spPr>
          <a:xfrm>
            <a:off x="-19050" y="3355500"/>
            <a:ext cx="1746125" cy="1788000"/>
          </a:xfrm>
          <a:prstGeom prst="rect">
            <a:avLst/>
          </a:prstGeom>
          <a:noFill/>
          <a:ln>
            <a:noFill/>
          </a:ln>
        </p:spPr>
      </p:pic>
      <p:sp>
        <p:nvSpPr>
          <p:cNvPr id="51" name="Google Shape;51;p5"/>
          <p:cNvSpPr txBox="1"/>
          <p:nvPr>
            <p:ph idx="12" type="sldNum"/>
          </p:nvPr>
        </p:nvSpPr>
        <p:spPr>
          <a:xfrm>
            <a:off x="4297650" y="4140250"/>
            <a:ext cx="548700" cy="245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52" name="Shape 52"/>
        <p:cNvGrpSpPr/>
        <p:nvPr/>
      </p:nvGrpSpPr>
      <p:grpSpPr>
        <a:xfrm>
          <a:off x="0" y="0"/>
          <a:ext cx="0" cy="0"/>
          <a:chOff x="0" y="0"/>
          <a:chExt cx="0" cy="0"/>
        </a:xfrm>
      </p:grpSpPr>
      <p:pic>
        <p:nvPicPr>
          <p:cNvPr descr="2.png" id="53" name="Google Shape;53;p6"/>
          <p:cNvPicPr preferRelativeResize="0"/>
          <p:nvPr/>
        </p:nvPicPr>
        <p:blipFill rotWithShape="1">
          <a:blip r:embed="rId2">
            <a:alphaModFix/>
          </a:blip>
          <a:srcRect b="26905" l="0" r="34288" t="0"/>
          <a:stretch/>
        </p:blipFill>
        <p:spPr>
          <a:xfrm rot="-5400000">
            <a:off x="6531676" y="-493150"/>
            <a:ext cx="2138225" cy="3105476"/>
          </a:xfrm>
          <a:prstGeom prst="rect">
            <a:avLst/>
          </a:prstGeom>
          <a:noFill/>
          <a:ln>
            <a:noFill/>
          </a:ln>
        </p:spPr>
      </p:pic>
      <p:grpSp>
        <p:nvGrpSpPr>
          <p:cNvPr id="54" name="Google Shape;54;p6"/>
          <p:cNvGrpSpPr/>
          <p:nvPr/>
        </p:nvGrpSpPr>
        <p:grpSpPr>
          <a:xfrm>
            <a:off x="615225" y="581250"/>
            <a:ext cx="7913400" cy="3981000"/>
            <a:chOff x="615225" y="581250"/>
            <a:chExt cx="7913400" cy="3981000"/>
          </a:xfrm>
        </p:grpSpPr>
        <p:sp>
          <p:nvSpPr>
            <p:cNvPr id="55" name="Google Shape;55;p6"/>
            <p:cNvSpPr/>
            <p:nvPr/>
          </p:nvSpPr>
          <p:spPr>
            <a:xfrm>
              <a:off x="615225" y="581250"/>
              <a:ext cx="7913400" cy="3981000"/>
            </a:xfrm>
            <a:prstGeom prst="rect">
              <a:avLst/>
            </a:prstGeom>
            <a:solidFill>
              <a:srgbClr val="FFFFFF">
                <a:alpha val="92690"/>
              </a:srgbClr>
            </a:solid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704880" y="666850"/>
              <a:ext cx="7734000" cy="3809700"/>
            </a:xfrm>
            <a:prstGeom prst="rect">
              <a:avLst/>
            </a:prstGeom>
            <a:no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6"/>
          <p:cNvSpPr txBox="1"/>
          <p:nvPr>
            <p:ph type="title"/>
          </p:nvPr>
        </p:nvSpPr>
        <p:spPr>
          <a:xfrm>
            <a:off x="1251600" y="1044175"/>
            <a:ext cx="6640800" cy="9540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8" name="Google Shape;58;p6"/>
          <p:cNvSpPr txBox="1"/>
          <p:nvPr>
            <p:ph idx="1" type="body"/>
          </p:nvPr>
        </p:nvSpPr>
        <p:spPr>
          <a:xfrm>
            <a:off x="1191650" y="2115774"/>
            <a:ext cx="3281700" cy="21522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 name="Google Shape;59;p6"/>
          <p:cNvSpPr txBox="1"/>
          <p:nvPr>
            <p:ph idx="2" type="body"/>
          </p:nvPr>
        </p:nvSpPr>
        <p:spPr>
          <a:xfrm>
            <a:off x="4670800" y="2115774"/>
            <a:ext cx="3281700" cy="2152200"/>
          </a:xfrm>
          <a:prstGeom prst="rect">
            <a:avLst/>
          </a:prstGeom>
        </p:spPr>
        <p:txBody>
          <a:bodyPr anchorCtr="0" anchor="t" bIns="91425" lIns="91425" spcFirstLastPara="1" rIns="91425" wrap="square" tIns="91425">
            <a:noAutofit/>
          </a:bodyPr>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descr="7.png" id="60" name="Google Shape;60;p6"/>
          <p:cNvPicPr preferRelativeResize="0"/>
          <p:nvPr/>
        </p:nvPicPr>
        <p:blipFill rotWithShape="1">
          <a:blip r:embed="rId3">
            <a:alphaModFix/>
          </a:blip>
          <a:srcRect b="21764" l="57520" r="0" t="0"/>
          <a:stretch/>
        </p:blipFill>
        <p:spPr>
          <a:xfrm>
            <a:off x="0" y="2380575"/>
            <a:ext cx="1528900" cy="2762925"/>
          </a:xfrm>
          <a:prstGeom prst="rect">
            <a:avLst/>
          </a:prstGeom>
          <a:noFill/>
          <a:ln>
            <a:noFill/>
          </a:ln>
        </p:spPr>
      </p:pic>
      <p:pic>
        <p:nvPicPr>
          <p:cNvPr descr="11.png" id="61" name="Google Shape;61;p6"/>
          <p:cNvPicPr preferRelativeResize="0"/>
          <p:nvPr/>
        </p:nvPicPr>
        <p:blipFill rotWithShape="1">
          <a:blip r:embed="rId4">
            <a:alphaModFix/>
          </a:blip>
          <a:srcRect b="72214" l="0" r="35069" t="0"/>
          <a:stretch/>
        </p:blipFill>
        <p:spPr>
          <a:xfrm>
            <a:off x="7005675" y="3455208"/>
            <a:ext cx="2147850" cy="1688299"/>
          </a:xfrm>
          <a:prstGeom prst="rect">
            <a:avLst/>
          </a:prstGeom>
          <a:noFill/>
          <a:ln>
            <a:noFill/>
          </a:ln>
        </p:spPr>
      </p:pic>
      <p:sp>
        <p:nvSpPr>
          <p:cNvPr id="62" name="Google Shape;62;p6"/>
          <p:cNvSpPr txBox="1"/>
          <p:nvPr>
            <p:ph idx="12" type="sldNum"/>
          </p:nvPr>
        </p:nvSpPr>
        <p:spPr>
          <a:xfrm>
            <a:off x="4297650" y="4140250"/>
            <a:ext cx="548700" cy="245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63" name="Shape 63"/>
        <p:cNvGrpSpPr/>
        <p:nvPr/>
      </p:nvGrpSpPr>
      <p:grpSpPr>
        <a:xfrm>
          <a:off x="0" y="0"/>
          <a:ext cx="0" cy="0"/>
          <a:chOff x="0" y="0"/>
          <a:chExt cx="0" cy="0"/>
        </a:xfrm>
      </p:grpSpPr>
      <p:pic>
        <p:nvPicPr>
          <p:cNvPr descr="11.png" id="64" name="Google Shape;64;p7"/>
          <p:cNvPicPr preferRelativeResize="0"/>
          <p:nvPr/>
        </p:nvPicPr>
        <p:blipFill rotWithShape="1">
          <a:blip r:embed="rId2">
            <a:alphaModFix/>
          </a:blip>
          <a:srcRect b="3157" l="45000" r="0" t="0"/>
          <a:stretch/>
        </p:blipFill>
        <p:spPr>
          <a:xfrm>
            <a:off x="-11014" y="1333539"/>
            <a:ext cx="1181275" cy="3820974"/>
          </a:xfrm>
          <a:prstGeom prst="rect">
            <a:avLst/>
          </a:prstGeom>
          <a:noFill/>
          <a:ln>
            <a:noFill/>
          </a:ln>
        </p:spPr>
      </p:pic>
      <p:pic>
        <p:nvPicPr>
          <p:cNvPr descr="4.png" id="65" name="Google Shape;65;p7"/>
          <p:cNvPicPr preferRelativeResize="0"/>
          <p:nvPr/>
        </p:nvPicPr>
        <p:blipFill rotWithShape="1">
          <a:blip r:embed="rId3">
            <a:alphaModFix/>
          </a:blip>
          <a:srcRect b="6270" l="-5401" r="32211" t="-6270"/>
          <a:stretch/>
        </p:blipFill>
        <p:spPr>
          <a:xfrm flipH="1" rot="-5400000">
            <a:off x="6293387" y="2292888"/>
            <a:ext cx="2062675" cy="3638549"/>
          </a:xfrm>
          <a:prstGeom prst="rect">
            <a:avLst/>
          </a:prstGeom>
          <a:noFill/>
          <a:ln>
            <a:noFill/>
          </a:ln>
        </p:spPr>
      </p:pic>
      <p:grpSp>
        <p:nvGrpSpPr>
          <p:cNvPr id="66" name="Google Shape;66;p7"/>
          <p:cNvGrpSpPr/>
          <p:nvPr/>
        </p:nvGrpSpPr>
        <p:grpSpPr>
          <a:xfrm>
            <a:off x="615225" y="581250"/>
            <a:ext cx="7913400" cy="3981000"/>
            <a:chOff x="615225" y="581250"/>
            <a:chExt cx="7913400" cy="3981000"/>
          </a:xfrm>
        </p:grpSpPr>
        <p:sp>
          <p:nvSpPr>
            <p:cNvPr id="67" name="Google Shape;67;p7"/>
            <p:cNvSpPr/>
            <p:nvPr/>
          </p:nvSpPr>
          <p:spPr>
            <a:xfrm>
              <a:off x="615225" y="581250"/>
              <a:ext cx="7913400" cy="3981000"/>
            </a:xfrm>
            <a:prstGeom prst="rect">
              <a:avLst/>
            </a:prstGeom>
            <a:solidFill>
              <a:srgbClr val="FFFFFF">
                <a:alpha val="92690"/>
              </a:srgbClr>
            </a:solid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7"/>
            <p:cNvSpPr/>
            <p:nvPr/>
          </p:nvSpPr>
          <p:spPr>
            <a:xfrm>
              <a:off x="704880" y="666850"/>
              <a:ext cx="7734000" cy="3809700"/>
            </a:xfrm>
            <a:prstGeom prst="rect">
              <a:avLst/>
            </a:prstGeom>
            <a:no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7"/>
          <p:cNvSpPr txBox="1"/>
          <p:nvPr>
            <p:ph type="title"/>
          </p:nvPr>
        </p:nvSpPr>
        <p:spPr>
          <a:xfrm>
            <a:off x="1251600" y="1044175"/>
            <a:ext cx="6640800" cy="9540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70" name="Google Shape;70;p7"/>
          <p:cNvSpPr txBox="1"/>
          <p:nvPr>
            <p:ph idx="1" type="body"/>
          </p:nvPr>
        </p:nvSpPr>
        <p:spPr>
          <a:xfrm>
            <a:off x="1176100" y="2127925"/>
            <a:ext cx="2168400" cy="23346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7"/>
          <p:cNvSpPr txBox="1"/>
          <p:nvPr>
            <p:ph idx="2" type="body"/>
          </p:nvPr>
        </p:nvSpPr>
        <p:spPr>
          <a:xfrm>
            <a:off x="3455677" y="2127925"/>
            <a:ext cx="2168400" cy="23346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7"/>
          <p:cNvSpPr txBox="1"/>
          <p:nvPr>
            <p:ph idx="3" type="body"/>
          </p:nvPr>
        </p:nvSpPr>
        <p:spPr>
          <a:xfrm>
            <a:off x="5735254" y="2127925"/>
            <a:ext cx="2168400" cy="23346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descr="1.png" id="73" name="Google Shape;73;p7"/>
          <p:cNvPicPr preferRelativeResize="0"/>
          <p:nvPr/>
        </p:nvPicPr>
        <p:blipFill rotWithShape="1">
          <a:blip r:embed="rId4">
            <a:alphaModFix/>
          </a:blip>
          <a:srcRect b="42702" l="-13090" r="39793" t="-8865"/>
          <a:stretch/>
        </p:blipFill>
        <p:spPr>
          <a:xfrm rot="-5400000">
            <a:off x="6943724" y="-90783"/>
            <a:ext cx="2133601" cy="2305049"/>
          </a:xfrm>
          <a:prstGeom prst="rect">
            <a:avLst/>
          </a:prstGeom>
          <a:noFill/>
          <a:ln>
            <a:noFill/>
          </a:ln>
        </p:spPr>
      </p:pic>
      <p:sp>
        <p:nvSpPr>
          <p:cNvPr id="74" name="Google Shape;74;p7"/>
          <p:cNvSpPr txBox="1"/>
          <p:nvPr>
            <p:ph idx="12" type="sldNum"/>
          </p:nvPr>
        </p:nvSpPr>
        <p:spPr>
          <a:xfrm>
            <a:off x="4297650" y="4140250"/>
            <a:ext cx="548700" cy="245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pic>
        <p:nvPicPr>
          <p:cNvPr descr="7.png" id="76" name="Google Shape;76;p8"/>
          <p:cNvPicPr preferRelativeResize="0"/>
          <p:nvPr/>
        </p:nvPicPr>
        <p:blipFill rotWithShape="1">
          <a:blip r:embed="rId2">
            <a:alphaModFix/>
          </a:blip>
          <a:srcRect b="18374" l="49259" r="0" t="0"/>
          <a:stretch/>
        </p:blipFill>
        <p:spPr>
          <a:xfrm rot="5400000">
            <a:off x="418138" y="-437188"/>
            <a:ext cx="1478299" cy="2333625"/>
          </a:xfrm>
          <a:prstGeom prst="rect">
            <a:avLst/>
          </a:prstGeom>
          <a:noFill/>
          <a:ln>
            <a:noFill/>
          </a:ln>
        </p:spPr>
      </p:pic>
      <p:grpSp>
        <p:nvGrpSpPr>
          <p:cNvPr id="77" name="Google Shape;77;p8"/>
          <p:cNvGrpSpPr/>
          <p:nvPr/>
        </p:nvGrpSpPr>
        <p:grpSpPr>
          <a:xfrm>
            <a:off x="615225" y="581250"/>
            <a:ext cx="7913400" cy="3981000"/>
            <a:chOff x="615225" y="581250"/>
            <a:chExt cx="7913400" cy="3981000"/>
          </a:xfrm>
        </p:grpSpPr>
        <p:sp>
          <p:nvSpPr>
            <p:cNvPr id="78" name="Google Shape;78;p8"/>
            <p:cNvSpPr/>
            <p:nvPr/>
          </p:nvSpPr>
          <p:spPr>
            <a:xfrm>
              <a:off x="615225" y="581250"/>
              <a:ext cx="7913400" cy="3981000"/>
            </a:xfrm>
            <a:prstGeom prst="rect">
              <a:avLst/>
            </a:prstGeom>
            <a:solidFill>
              <a:srgbClr val="FFFFFF">
                <a:alpha val="92690"/>
              </a:srgbClr>
            </a:solid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704880" y="666850"/>
              <a:ext cx="7734000" cy="3809700"/>
            </a:xfrm>
            <a:prstGeom prst="rect">
              <a:avLst/>
            </a:prstGeom>
            <a:no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8"/>
          <p:cNvSpPr txBox="1"/>
          <p:nvPr>
            <p:ph type="title"/>
          </p:nvPr>
        </p:nvSpPr>
        <p:spPr>
          <a:xfrm>
            <a:off x="1251600" y="1044175"/>
            <a:ext cx="6640800" cy="498900"/>
          </a:xfrm>
          <a:prstGeom prst="rect">
            <a:avLst/>
          </a:prstGeom>
        </p:spPr>
        <p:txBody>
          <a:bodyPr anchorCtr="0" anchor="b" bIns="91425" lIns="91425" spcFirstLastPara="1" rIns="91425" wrap="square" tIns="91425">
            <a:noAutofit/>
          </a:bodyPr>
          <a:lstStyle>
            <a:lvl1pPr lvl="0" algn="ctr">
              <a:spcBef>
                <a:spcPts val="0"/>
              </a:spcBef>
              <a:spcAft>
                <a:spcPts val="0"/>
              </a:spcAft>
              <a:buSzPts val="3000"/>
              <a:buNone/>
              <a:defRPr sz="3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p:txBody>
      </p:sp>
      <p:pic>
        <p:nvPicPr>
          <p:cNvPr descr="3.png" id="81" name="Google Shape;81;p8"/>
          <p:cNvPicPr preferRelativeResize="0"/>
          <p:nvPr/>
        </p:nvPicPr>
        <p:blipFill rotWithShape="1">
          <a:blip r:embed="rId3">
            <a:alphaModFix/>
          </a:blip>
          <a:srcRect b="18533" l="0" r="17197" t="0"/>
          <a:stretch/>
        </p:blipFill>
        <p:spPr>
          <a:xfrm>
            <a:off x="6915150" y="2889625"/>
            <a:ext cx="2228850" cy="2253875"/>
          </a:xfrm>
          <a:prstGeom prst="rect">
            <a:avLst/>
          </a:prstGeom>
          <a:noFill/>
          <a:ln>
            <a:noFill/>
          </a:ln>
        </p:spPr>
      </p:pic>
      <p:sp>
        <p:nvSpPr>
          <p:cNvPr id="82" name="Google Shape;82;p8"/>
          <p:cNvSpPr txBox="1"/>
          <p:nvPr>
            <p:ph idx="12" type="sldNum"/>
          </p:nvPr>
        </p:nvSpPr>
        <p:spPr>
          <a:xfrm>
            <a:off x="4297650" y="4140250"/>
            <a:ext cx="548700" cy="245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pic>
        <p:nvPicPr>
          <p:cNvPr descr="3.png" id="84" name="Google Shape;84;p9"/>
          <p:cNvPicPr preferRelativeResize="0"/>
          <p:nvPr/>
        </p:nvPicPr>
        <p:blipFill rotWithShape="1">
          <a:blip r:embed="rId2">
            <a:alphaModFix/>
          </a:blip>
          <a:srcRect b="18533" l="0" r="17197" t="0"/>
          <a:stretch/>
        </p:blipFill>
        <p:spPr>
          <a:xfrm>
            <a:off x="6915150" y="2889625"/>
            <a:ext cx="2228850" cy="2253875"/>
          </a:xfrm>
          <a:prstGeom prst="rect">
            <a:avLst/>
          </a:prstGeom>
          <a:noFill/>
          <a:ln>
            <a:noFill/>
          </a:ln>
        </p:spPr>
      </p:pic>
      <p:grpSp>
        <p:nvGrpSpPr>
          <p:cNvPr id="85" name="Google Shape;85;p9"/>
          <p:cNvGrpSpPr/>
          <p:nvPr/>
        </p:nvGrpSpPr>
        <p:grpSpPr>
          <a:xfrm>
            <a:off x="615225" y="581250"/>
            <a:ext cx="7913400" cy="3981000"/>
            <a:chOff x="615225" y="581250"/>
            <a:chExt cx="7913400" cy="3981000"/>
          </a:xfrm>
        </p:grpSpPr>
        <p:sp>
          <p:nvSpPr>
            <p:cNvPr id="86" name="Google Shape;86;p9"/>
            <p:cNvSpPr/>
            <p:nvPr/>
          </p:nvSpPr>
          <p:spPr>
            <a:xfrm>
              <a:off x="615225" y="581250"/>
              <a:ext cx="7913400" cy="3981000"/>
            </a:xfrm>
            <a:prstGeom prst="rect">
              <a:avLst/>
            </a:prstGeom>
            <a:solidFill>
              <a:srgbClr val="FFFFFF">
                <a:alpha val="92690"/>
              </a:srgbClr>
            </a:solid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704880" y="666850"/>
              <a:ext cx="7734000" cy="3809700"/>
            </a:xfrm>
            <a:prstGeom prst="rect">
              <a:avLst/>
            </a:prstGeom>
            <a:no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9"/>
          <p:cNvSpPr txBox="1"/>
          <p:nvPr>
            <p:ph idx="1" type="body"/>
          </p:nvPr>
        </p:nvSpPr>
        <p:spPr>
          <a:xfrm>
            <a:off x="885825" y="3949100"/>
            <a:ext cx="7372500" cy="519600"/>
          </a:xfrm>
          <a:prstGeom prst="rect">
            <a:avLst/>
          </a:prstGeom>
        </p:spPr>
        <p:txBody>
          <a:bodyPr anchorCtr="0" anchor="b" bIns="91425" lIns="91425" spcFirstLastPara="1" rIns="91425" wrap="square" tIns="91425">
            <a:noAutofit/>
          </a:bodyPr>
          <a:lstStyle>
            <a:lvl1pPr indent="-228600" lvl="0" marL="457200" algn="ctr">
              <a:spcBef>
                <a:spcPts val="360"/>
              </a:spcBef>
              <a:spcAft>
                <a:spcPts val="0"/>
              </a:spcAft>
              <a:buSzPts val="1200"/>
              <a:buNone/>
              <a:defRPr sz="1200"/>
            </a:lvl1pPr>
          </a:lstStyle>
          <a:p/>
        </p:txBody>
      </p:sp>
      <p:pic>
        <p:nvPicPr>
          <p:cNvPr descr="7.png" id="89" name="Google Shape;89;p9"/>
          <p:cNvPicPr preferRelativeResize="0"/>
          <p:nvPr/>
        </p:nvPicPr>
        <p:blipFill rotWithShape="1">
          <a:blip r:embed="rId3">
            <a:alphaModFix/>
          </a:blip>
          <a:srcRect b="18374" l="49259" r="0" t="0"/>
          <a:stretch/>
        </p:blipFill>
        <p:spPr>
          <a:xfrm rot="5400000">
            <a:off x="418138" y="-437188"/>
            <a:ext cx="1478299" cy="2333625"/>
          </a:xfrm>
          <a:prstGeom prst="rect">
            <a:avLst/>
          </a:prstGeom>
          <a:noFill/>
          <a:ln>
            <a:noFill/>
          </a:ln>
        </p:spPr>
      </p:pic>
      <p:sp>
        <p:nvSpPr>
          <p:cNvPr id="90" name="Google Shape;90;p9"/>
          <p:cNvSpPr txBox="1"/>
          <p:nvPr>
            <p:ph idx="12" type="sldNum"/>
          </p:nvPr>
        </p:nvSpPr>
        <p:spPr>
          <a:xfrm>
            <a:off x="4297650" y="4521250"/>
            <a:ext cx="548700" cy="245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 name="Shape 91"/>
        <p:cNvGrpSpPr/>
        <p:nvPr/>
      </p:nvGrpSpPr>
      <p:grpSpPr>
        <a:xfrm>
          <a:off x="0" y="0"/>
          <a:ext cx="0" cy="0"/>
          <a:chOff x="0" y="0"/>
          <a:chExt cx="0" cy="0"/>
        </a:xfrm>
      </p:grpSpPr>
      <p:pic>
        <p:nvPicPr>
          <p:cNvPr descr="5.png" id="92" name="Google Shape;92;p10"/>
          <p:cNvPicPr preferRelativeResize="0"/>
          <p:nvPr/>
        </p:nvPicPr>
        <p:blipFill rotWithShape="1">
          <a:blip r:embed="rId2">
            <a:alphaModFix/>
          </a:blip>
          <a:srcRect b="12701" l="0" r="40695" t="0"/>
          <a:stretch/>
        </p:blipFill>
        <p:spPr>
          <a:xfrm>
            <a:off x="7727980" y="1889850"/>
            <a:ext cx="1416020" cy="3253650"/>
          </a:xfrm>
          <a:prstGeom prst="rect">
            <a:avLst/>
          </a:prstGeom>
          <a:noFill/>
          <a:ln>
            <a:noFill/>
          </a:ln>
        </p:spPr>
      </p:pic>
      <p:pic>
        <p:nvPicPr>
          <p:cNvPr descr="11.png" id="93" name="Google Shape;93;p10"/>
          <p:cNvPicPr preferRelativeResize="0"/>
          <p:nvPr/>
        </p:nvPicPr>
        <p:blipFill rotWithShape="1">
          <a:blip r:embed="rId3">
            <a:alphaModFix/>
          </a:blip>
          <a:srcRect b="9942" l="43534" r="0" t="0"/>
          <a:stretch/>
        </p:blipFill>
        <p:spPr>
          <a:xfrm flipH="1" rot="-5400000">
            <a:off x="6860725" y="-1130750"/>
            <a:ext cx="1162050" cy="3404500"/>
          </a:xfrm>
          <a:prstGeom prst="rect">
            <a:avLst/>
          </a:prstGeom>
          <a:noFill/>
          <a:ln>
            <a:noFill/>
          </a:ln>
        </p:spPr>
      </p:pic>
      <p:pic>
        <p:nvPicPr>
          <p:cNvPr descr="11.png" id="94" name="Google Shape;94;p10"/>
          <p:cNvPicPr preferRelativeResize="0"/>
          <p:nvPr/>
        </p:nvPicPr>
        <p:blipFill rotWithShape="1">
          <a:blip r:embed="rId3">
            <a:alphaModFix/>
          </a:blip>
          <a:srcRect b="2780" l="0" r="35069" t="0"/>
          <a:stretch/>
        </p:blipFill>
        <p:spPr>
          <a:xfrm rot="5400000">
            <a:off x="1236200" y="2474450"/>
            <a:ext cx="1423325" cy="3914775"/>
          </a:xfrm>
          <a:prstGeom prst="rect">
            <a:avLst/>
          </a:prstGeom>
          <a:noFill/>
          <a:ln>
            <a:noFill/>
          </a:ln>
        </p:spPr>
      </p:pic>
      <p:grpSp>
        <p:nvGrpSpPr>
          <p:cNvPr id="95" name="Google Shape;95;p10"/>
          <p:cNvGrpSpPr/>
          <p:nvPr/>
        </p:nvGrpSpPr>
        <p:grpSpPr>
          <a:xfrm>
            <a:off x="615225" y="581250"/>
            <a:ext cx="7913400" cy="3981000"/>
            <a:chOff x="615225" y="581250"/>
            <a:chExt cx="7913400" cy="3981000"/>
          </a:xfrm>
        </p:grpSpPr>
        <p:sp>
          <p:nvSpPr>
            <p:cNvPr id="96" name="Google Shape;96;p10"/>
            <p:cNvSpPr/>
            <p:nvPr/>
          </p:nvSpPr>
          <p:spPr>
            <a:xfrm>
              <a:off x="615225" y="581250"/>
              <a:ext cx="7913400" cy="3981000"/>
            </a:xfrm>
            <a:prstGeom prst="rect">
              <a:avLst/>
            </a:prstGeom>
            <a:solidFill>
              <a:srgbClr val="FFFFFF">
                <a:alpha val="92690"/>
              </a:srgbClr>
            </a:solid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a:off x="704880" y="666850"/>
              <a:ext cx="7734000" cy="3809700"/>
            </a:xfrm>
            <a:prstGeom prst="rect">
              <a:avLst/>
            </a:prstGeom>
            <a:noFill/>
            <a:ln cap="flat" cmpd="sng" w="9525">
              <a:solidFill>
                <a:srgbClr val="231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2.png" id="98" name="Google Shape;98;p10"/>
          <p:cNvPicPr preferRelativeResize="0"/>
          <p:nvPr/>
        </p:nvPicPr>
        <p:blipFill rotWithShape="1">
          <a:blip r:embed="rId4">
            <a:alphaModFix/>
          </a:blip>
          <a:srcRect b="21353" l="45142" r="0" t="-12064"/>
          <a:stretch/>
        </p:blipFill>
        <p:spPr>
          <a:xfrm rot="5400000">
            <a:off x="949199" y="-968250"/>
            <a:ext cx="1654426" cy="3571876"/>
          </a:xfrm>
          <a:prstGeom prst="rect">
            <a:avLst/>
          </a:prstGeom>
          <a:noFill/>
          <a:ln>
            <a:noFill/>
          </a:ln>
        </p:spPr>
      </p:pic>
      <p:pic>
        <p:nvPicPr>
          <p:cNvPr descr="6.png" id="99" name="Google Shape;99;p10"/>
          <p:cNvPicPr preferRelativeResize="0"/>
          <p:nvPr/>
        </p:nvPicPr>
        <p:blipFill rotWithShape="1">
          <a:blip r:embed="rId5">
            <a:alphaModFix/>
          </a:blip>
          <a:srcRect b="16541" l="11090" r="-11089" t="0"/>
          <a:stretch/>
        </p:blipFill>
        <p:spPr>
          <a:xfrm flipH="1">
            <a:off x="7639050" y="3602476"/>
            <a:ext cx="1504950" cy="1541023"/>
          </a:xfrm>
          <a:prstGeom prst="rect">
            <a:avLst/>
          </a:prstGeom>
          <a:noFill/>
          <a:ln>
            <a:noFill/>
          </a:ln>
        </p:spPr>
      </p:pic>
      <p:sp>
        <p:nvSpPr>
          <p:cNvPr id="100" name="Google Shape;100;p10"/>
          <p:cNvSpPr txBox="1"/>
          <p:nvPr>
            <p:ph idx="12" type="sldNum"/>
          </p:nvPr>
        </p:nvSpPr>
        <p:spPr>
          <a:xfrm>
            <a:off x="4297650" y="4140250"/>
            <a:ext cx="548700" cy="2457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BFAF5"/>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51600" y="1044175"/>
            <a:ext cx="6640800" cy="954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800"/>
              <a:buFont typeface="Playfair Display"/>
              <a:buNone/>
              <a:defRPr b="1" sz="48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4800"/>
              <a:buFont typeface="Playfair Display"/>
              <a:buNone/>
              <a:defRPr b="1" sz="48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4800"/>
              <a:buFont typeface="Playfair Display"/>
              <a:buNone/>
              <a:defRPr b="1" sz="48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4800"/>
              <a:buFont typeface="Playfair Display"/>
              <a:buNone/>
              <a:defRPr b="1" sz="48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4800"/>
              <a:buFont typeface="Playfair Display"/>
              <a:buNone/>
              <a:defRPr b="1" sz="48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4800"/>
              <a:buFont typeface="Playfair Display"/>
              <a:buNone/>
              <a:defRPr b="1" sz="48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4800"/>
              <a:buFont typeface="Playfair Display"/>
              <a:buNone/>
              <a:defRPr b="1" sz="48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4800"/>
              <a:buFont typeface="Playfair Display"/>
              <a:buNone/>
              <a:defRPr b="1" sz="48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4800"/>
              <a:buFont typeface="Playfair Display"/>
              <a:buNone/>
              <a:defRPr b="1" sz="48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1251600" y="2122450"/>
            <a:ext cx="6640800" cy="2327400"/>
          </a:xfrm>
          <a:prstGeom prst="rect">
            <a:avLst/>
          </a:prstGeom>
          <a:noFill/>
          <a:ln>
            <a:noFill/>
          </a:ln>
        </p:spPr>
        <p:txBody>
          <a:bodyPr anchorCtr="0" anchor="t" bIns="91425" lIns="91425" spcFirstLastPara="1" rIns="91425" wrap="square" tIns="91425">
            <a:noAutofit/>
          </a:bodyPr>
          <a:lstStyle>
            <a:lvl1pPr indent="-317500" lvl="0" marL="457200">
              <a:spcBef>
                <a:spcPts val="600"/>
              </a:spcBef>
              <a:spcAft>
                <a:spcPts val="0"/>
              </a:spcAft>
              <a:buClr>
                <a:schemeClr val="dk2"/>
              </a:buClr>
              <a:buSzPts val="1400"/>
              <a:buFont typeface="Tinos"/>
              <a:buChar char="◉"/>
              <a:defRPr>
                <a:solidFill>
                  <a:schemeClr val="dk2"/>
                </a:solidFill>
                <a:latin typeface="Tinos"/>
                <a:ea typeface="Tinos"/>
                <a:cs typeface="Tinos"/>
                <a:sym typeface="Tinos"/>
              </a:defRPr>
            </a:lvl1pPr>
            <a:lvl2pPr indent="-317500" lvl="1" marL="914400">
              <a:spcBef>
                <a:spcPts val="0"/>
              </a:spcBef>
              <a:spcAft>
                <a:spcPts val="0"/>
              </a:spcAft>
              <a:buClr>
                <a:schemeClr val="dk2"/>
              </a:buClr>
              <a:buSzPts val="1400"/>
              <a:buFont typeface="Tinos"/>
              <a:buChar char="◎"/>
              <a:defRPr>
                <a:solidFill>
                  <a:schemeClr val="dk2"/>
                </a:solidFill>
                <a:latin typeface="Tinos"/>
                <a:ea typeface="Tinos"/>
                <a:cs typeface="Tinos"/>
                <a:sym typeface="Tinos"/>
              </a:defRPr>
            </a:lvl2pPr>
            <a:lvl3pPr indent="-317500" lvl="2" marL="1371600">
              <a:spcBef>
                <a:spcPts val="0"/>
              </a:spcBef>
              <a:spcAft>
                <a:spcPts val="0"/>
              </a:spcAft>
              <a:buClr>
                <a:schemeClr val="dk2"/>
              </a:buClr>
              <a:buSzPts val="1400"/>
              <a:buFont typeface="Tinos"/>
              <a:buChar char="○"/>
              <a:defRPr>
                <a:solidFill>
                  <a:schemeClr val="dk2"/>
                </a:solidFill>
                <a:latin typeface="Tinos"/>
                <a:ea typeface="Tinos"/>
                <a:cs typeface="Tinos"/>
                <a:sym typeface="Tinos"/>
              </a:defRPr>
            </a:lvl3pPr>
            <a:lvl4pPr indent="-317500" lvl="3" marL="1828800">
              <a:spcBef>
                <a:spcPts val="0"/>
              </a:spcBef>
              <a:spcAft>
                <a:spcPts val="0"/>
              </a:spcAft>
              <a:buClr>
                <a:schemeClr val="dk2"/>
              </a:buClr>
              <a:buSzPts val="1400"/>
              <a:buFont typeface="Tinos"/>
              <a:buChar char="●"/>
              <a:defRPr>
                <a:solidFill>
                  <a:schemeClr val="dk2"/>
                </a:solidFill>
                <a:latin typeface="Tinos"/>
                <a:ea typeface="Tinos"/>
                <a:cs typeface="Tinos"/>
                <a:sym typeface="Tinos"/>
              </a:defRPr>
            </a:lvl4pPr>
            <a:lvl5pPr indent="-317500" lvl="4" marL="2286000">
              <a:spcBef>
                <a:spcPts val="0"/>
              </a:spcBef>
              <a:spcAft>
                <a:spcPts val="0"/>
              </a:spcAft>
              <a:buClr>
                <a:schemeClr val="dk2"/>
              </a:buClr>
              <a:buSzPts val="1400"/>
              <a:buFont typeface="Tinos"/>
              <a:buChar char="○"/>
              <a:defRPr>
                <a:solidFill>
                  <a:schemeClr val="dk2"/>
                </a:solidFill>
                <a:latin typeface="Tinos"/>
                <a:ea typeface="Tinos"/>
                <a:cs typeface="Tinos"/>
                <a:sym typeface="Tinos"/>
              </a:defRPr>
            </a:lvl5pPr>
            <a:lvl6pPr indent="-317500" lvl="5" marL="2743200">
              <a:spcBef>
                <a:spcPts val="0"/>
              </a:spcBef>
              <a:spcAft>
                <a:spcPts val="0"/>
              </a:spcAft>
              <a:buClr>
                <a:schemeClr val="dk2"/>
              </a:buClr>
              <a:buSzPts val="1400"/>
              <a:buFont typeface="Tinos"/>
              <a:buChar char="■"/>
              <a:defRPr>
                <a:solidFill>
                  <a:schemeClr val="dk2"/>
                </a:solidFill>
                <a:latin typeface="Tinos"/>
                <a:ea typeface="Tinos"/>
                <a:cs typeface="Tinos"/>
                <a:sym typeface="Tinos"/>
              </a:defRPr>
            </a:lvl6pPr>
            <a:lvl7pPr indent="-317500" lvl="6" marL="3200400">
              <a:spcBef>
                <a:spcPts val="0"/>
              </a:spcBef>
              <a:spcAft>
                <a:spcPts val="0"/>
              </a:spcAft>
              <a:buClr>
                <a:schemeClr val="dk2"/>
              </a:buClr>
              <a:buSzPts val="1400"/>
              <a:buFont typeface="Tinos"/>
              <a:buChar char="●"/>
              <a:defRPr>
                <a:solidFill>
                  <a:schemeClr val="dk2"/>
                </a:solidFill>
                <a:latin typeface="Tinos"/>
                <a:ea typeface="Tinos"/>
                <a:cs typeface="Tinos"/>
                <a:sym typeface="Tinos"/>
              </a:defRPr>
            </a:lvl7pPr>
            <a:lvl8pPr indent="-317500" lvl="7" marL="3657600">
              <a:spcBef>
                <a:spcPts val="0"/>
              </a:spcBef>
              <a:spcAft>
                <a:spcPts val="0"/>
              </a:spcAft>
              <a:buClr>
                <a:schemeClr val="dk2"/>
              </a:buClr>
              <a:buSzPts val="1400"/>
              <a:buFont typeface="Tinos"/>
              <a:buChar char="○"/>
              <a:defRPr>
                <a:solidFill>
                  <a:schemeClr val="dk2"/>
                </a:solidFill>
                <a:latin typeface="Tinos"/>
                <a:ea typeface="Tinos"/>
                <a:cs typeface="Tinos"/>
                <a:sym typeface="Tinos"/>
              </a:defRPr>
            </a:lvl8pPr>
            <a:lvl9pPr indent="-317500" lvl="8" marL="4114800">
              <a:spcBef>
                <a:spcPts val="0"/>
              </a:spcBef>
              <a:spcAft>
                <a:spcPts val="0"/>
              </a:spcAft>
              <a:buClr>
                <a:schemeClr val="dk2"/>
              </a:buClr>
              <a:buSzPts val="1400"/>
              <a:buFont typeface="Tinos"/>
              <a:buChar char="■"/>
              <a:defRPr>
                <a:solidFill>
                  <a:schemeClr val="dk2"/>
                </a:solidFill>
                <a:latin typeface="Tinos"/>
                <a:ea typeface="Tinos"/>
                <a:cs typeface="Tinos"/>
                <a:sym typeface="Tinos"/>
              </a:defRPr>
            </a:lvl9pPr>
          </a:lstStyle>
          <a:p/>
        </p:txBody>
      </p:sp>
      <p:sp>
        <p:nvSpPr>
          <p:cNvPr id="8" name="Google Shape;8;p1"/>
          <p:cNvSpPr txBox="1"/>
          <p:nvPr>
            <p:ph idx="12" type="sldNum"/>
          </p:nvPr>
        </p:nvSpPr>
        <p:spPr>
          <a:xfrm>
            <a:off x="4297650" y="4140250"/>
            <a:ext cx="548700" cy="245700"/>
          </a:xfrm>
          <a:prstGeom prst="rect">
            <a:avLst/>
          </a:prstGeom>
          <a:noFill/>
          <a:ln>
            <a:noFill/>
          </a:ln>
        </p:spPr>
        <p:txBody>
          <a:bodyPr anchorCtr="0" anchor="ctr" bIns="91425" lIns="91425" spcFirstLastPara="1" rIns="91425" wrap="square" tIns="91425">
            <a:noAutofit/>
          </a:bodyPr>
          <a:lstStyle>
            <a:lvl1pPr lvl="0" algn="ctr">
              <a:buNone/>
              <a:defRPr sz="1100">
                <a:solidFill>
                  <a:srgbClr val="999999"/>
                </a:solidFill>
                <a:latin typeface="Tinos"/>
                <a:ea typeface="Tinos"/>
                <a:cs typeface="Tinos"/>
                <a:sym typeface="Tinos"/>
              </a:defRPr>
            </a:lvl1pPr>
            <a:lvl2pPr lvl="1" algn="ctr">
              <a:buNone/>
              <a:defRPr sz="1100">
                <a:solidFill>
                  <a:srgbClr val="999999"/>
                </a:solidFill>
                <a:latin typeface="Tinos"/>
                <a:ea typeface="Tinos"/>
                <a:cs typeface="Tinos"/>
                <a:sym typeface="Tinos"/>
              </a:defRPr>
            </a:lvl2pPr>
            <a:lvl3pPr lvl="2" algn="ctr">
              <a:buNone/>
              <a:defRPr sz="1100">
                <a:solidFill>
                  <a:srgbClr val="999999"/>
                </a:solidFill>
                <a:latin typeface="Tinos"/>
                <a:ea typeface="Tinos"/>
                <a:cs typeface="Tinos"/>
                <a:sym typeface="Tinos"/>
              </a:defRPr>
            </a:lvl3pPr>
            <a:lvl4pPr lvl="3" algn="ctr">
              <a:buNone/>
              <a:defRPr sz="1100">
                <a:solidFill>
                  <a:srgbClr val="999999"/>
                </a:solidFill>
                <a:latin typeface="Tinos"/>
                <a:ea typeface="Tinos"/>
                <a:cs typeface="Tinos"/>
                <a:sym typeface="Tinos"/>
              </a:defRPr>
            </a:lvl4pPr>
            <a:lvl5pPr lvl="4" algn="ctr">
              <a:buNone/>
              <a:defRPr sz="1100">
                <a:solidFill>
                  <a:srgbClr val="999999"/>
                </a:solidFill>
                <a:latin typeface="Tinos"/>
                <a:ea typeface="Tinos"/>
                <a:cs typeface="Tinos"/>
                <a:sym typeface="Tinos"/>
              </a:defRPr>
            </a:lvl5pPr>
            <a:lvl6pPr lvl="5" algn="ctr">
              <a:buNone/>
              <a:defRPr sz="1100">
                <a:solidFill>
                  <a:srgbClr val="999999"/>
                </a:solidFill>
                <a:latin typeface="Tinos"/>
                <a:ea typeface="Tinos"/>
                <a:cs typeface="Tinos"/>
                <a:sym typeface="Tinos"/>
              </a:defRPr>
            </a:lvl6pPr>
            <a:lvl7pPr lvl="6" algn="ctr">
              <a:buNone/>
              <a:defRPr sz="1100">
                <a:solidFill>
                  <a:srgbClr val="999999"/>
                </a:solidFill>
                <a:latin typeface="Tinos"/>
                <a:ea typeface="Tinos"/>
                <a:cs typeface="Tinos"/>
                <a:sym typeface="Tinos"/>
              </a:defRPr>
            </a:lvl7pPr>
            <a:lvl8pPr lvl="7" algn="ctr">
              <a:buNone/>
              <a:defRPr sz="1100">
                <a:solidFill>
                  <a:srgbClr val="999999"/>
                </a:solidFill>
                <a:latin typeface="Tinos"/>
                <a:ea typeface="Tinos"/>
                <a:cs typeface="Tinos"/>
                <a:sym typeface="Tinos"/>
              </a:defRPr>
            </a:lvl8pPr>
            <a:lvl9pPr lvl="8" algn="ctr">
              <a:buNone/>
              <a:defRPr sz="1100">
                <a:solidFill>
                  <a:srgbClr val="999999"/>
                </a:solidFill>
                <a:latin typeface="Tinos"/>
                <a:ea typeface="Tinos"/>
                <a:cs typeface="Tinos"/>
                <a:sym typeface="Tinos"/>
              </a:defRPr>
            </a:lvl9pPr>
          </a:lstStyle>
          <a:p>
            <a:pPr indent="0" lvl="0" marL="0" rtl="0" algn="ct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pablos16.github.i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5"/>
          <p:cNvSpPr txBox="1"/>
          <p:nvPr>
            <p:ph type="ctrTitle"/>
          </p:nvPr>
        </p:nvSpPr>
        <p:spPr>
          <a:xfrm>
            <a:off x="1962150" y="1097525"/>
            <a:ext cx="5219700" cy="8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REGIME POLICE</a:t>
            </a:r>
            <a:endParaRPr/>
          </a:p>
        </p:txBody>
      </p:sp>
      <p:sp>
        <p:nvSpPr>
          <p:cNvPr id="136" name="Google Shape;136;p15"/>
          <p:cNvSpPr txBox="1"/>
          <p:nvPr/>
        </p:nvSpPr>
        <p:spPr>
          <a:xfrm>
            <a:off x="3589350" y="1924325"/>
            <a:ext cx="17391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000">
                <a:latin typeface="Tinos"/>
                <a:ea typeface="Tinos"/>
                <a:cs typeface="Tinos"/>
                <a:sym typeface="Tinos"/>
              </a:rPr>
              <a:t>HITO 1</a:t>
            </a:r>
            <a:endParaRPr b="1" sz="2000">
              <a:latin typeface="Tinos"/>
              <a:ea typeface="Tinos"/>
              <a:cs typeface="Tinos"/>
              <a:sym typeface="Tinos"/>
            </a:endParaRPr>
          </a:p>
        </p:txBody>
      </p:sp>
      <p:sp>
        <p:nvSpPr>
          <p:cNvPr id="137" name="Google Shape;137;p15"/>
          <p:cNvSpPr txBox="1"/>
          <p:nvPr/>
        </p:nvSpPr>
        <p:spPr>
          <a:xfrm>
            <a:off x="2975100" y="3396925"/>
            <a:ext cx="2967600" cy="50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latin typeface="Caveat"/>
                <a:ea typeface="Caveat"/>
                <a:cs typeface="Caveat"/>
                <a:sym typeface="Caveat"/>
              </a:rPr>
              <a:t>GRUPO PANIK</a:t>
            </a:r>
            <a:endParaRPr sz="2400">
              <a:latin typeface="Caveat"/>
              <a:ea typeface="Caveat"/>
              <a:cs typeface="Caveat"/>
              <a:sym typeface="Caveat"/>
            </a:endParaRPr>
          </a:p>
          <a:p>
            <a:pPr indent="0" lvl="0" marL="0" rtl="0" algn="ctr">
              <a:spcBef>
                <a:spcPts val="0"/>
              </a:spcBef>
              <a:spcAft>
                <a:spcPts val="0"/>
              </a:spcAft>
              <a:buNone/>
            </a:pPr>
            <a:r>
              <a:t/>
            </a:r>
            <a:endParaRPr sz="1800">
              <a:latin typeface="Caveat"/>
              <a:ea typeface="Caveat"/>
              <a:cs typeface="Caveat"/>
              <a:sym typeface="Caveat"/>
            </a:endParaRPr>
          </a:p>
        </p:txBody>
      </p:sp>
      <p:sp>
        <p:nvSpPr>
          <p:cNvPr id="138" name="Google Shape;138;p15"/>
          <p:cNvSpPr txBox="1"/>
          <p:nvPr/>
        </p:nvSpPr>
        <p:spPr>
          <a:xfrm>
            <a:off x="3056400" y="2523075"/>
            <a:ext cx="2886300" cy="5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Tinos"/>
                <a:ea typeface="Tinos"/>
                <a:cs typeface="Tinos"/>
                <a:sym typeface="Tinos"/>
              </a:rPr>
              <a:t>Link del juego:</a:t>
            </a:r>
            <a:endParaRPr>
              <a:latin typeface="Tinos"/>
              <a:ea typeface="Tinos"/>
              <a:cs typeface="Tinos"/>
              <a:sym typeface="Tinos"/>
            </a:endParaRPr>
          </a:p>
          <a:p>
            <a:pPr indent="0" lvl="0" marL="0" rtl="0" algn="l">
              <a:spcBef>
                <a:spcPts val="0"/>
              </a:spcBef>
              <a:spcAft>
                <a:spcPts val="0"/>
              </a:spcAft>
              <a:buNone/>
            </a:pPr>
            <a:r>
              <a:rPr lang="es" u="sng">
                <a:solidFill>
                  <a:srgbClr val="0000FF"/>
                </a:solidFill>
                <a:latin typeface="Tinos"/>
                <a:ea typeface="Tinos"/>
                <a:cs typeface="Tinos"/>
                <a:sym typeface="Tinos"/>
                <a:hlinkClick r:id="rId3">
                  <a:extLst>
                    <a:ext uri="{A12FA001-AC4F-418D-AE19-62706E023703}">
                      <ahyp:hlinkClr val="tx"/>
                    </a:ext>
                  </a:extLst>
                </a:hlinkClick>
              </a:rPr>
              <a:t>pablos16.github.io</a:t>
            </a:r>
            <a:endParaRPr>
              <a:solidFill>
                <a:srgbClr val="0000FF"/>
              </a:solidFill>
              <a:latin typeface="Tinos"/>
              <a:ea typeface="Tinos"/>
              <a:cs typeface="Tinos"/>
              <a:sym typeface="Tinos"/>
            </a:endParaRPr>
          </a:p>
        </p:txBody>
      </p:sp>
      <p:sp>
        <p:nvSpPr>
          <p:cNvPr id="139" name="Google Shape;139;p15"/>
          <p:cNvSpPr txBox="1"/>
          <p:nvPr/>
        </p:nvSpPr>
        <p:spPr>
          <a:xfrm>
            <a:off x="5180450" y="2856650"/>
            <a:ext cx="2649300" cy="119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latin typeface="Caveat"/>
                <a:ea typeface="Caveat"/>
                <a:cs typeface="Caveat"/>
                <a:sym typeface="Caveat"/>
              </a:rPr>
              <a:t>Samuel Blázquez</a:t>
            </a:r>
            <a:endParaRPr sz="1600">
              <a:latin typeface="Caveat"/>
              <a:ea typeface="Caveat"/>
              <a:cs typeface="Caveat"/>
              <a:sym typeface="Caveat"/>
            </a:endParaRPr>
          </a:p>
          <a:p>
            <a:pPr indent="0" lvl="0" marL="0" rtl="0" algn="ctr">
              <a:spcBef>
                <a:spcPts val="0"/>
              </a:spcBef>
              <a:spcAft>
                <a:spcPts val="0"/>
              </a:spcAft>
              <a:buNone/>
            </a:pPr>
            <a:r>
              <a:rPr lang="es" sz="1600">
                <a:latin typeface="Caveat"/>
                <a:ea typeface="Caveat"/>
                <a:cs typeface="Caveat"/>
                <a:sym typeface="Caveat"/>
              </a:rPr>
              <a:t>Nicolás Rosa</a:t>
            </a:r>
            <a:endParaRPr sz="1600">
              <a:latin typeface="Caveat"/>
              <a:ea typeface="Caveat"/>
              <a:cs typeface="Caveat"/>
              <a:sym typeface="Caveat"/>
            </a:endParaRPr>
          </a:p>
          <a:p>
            <a:pPr indent="0" lvl="0" marL="0" rtl="0" algn="ctr">
              <a:spcBef>
                <a:spcPts val="0"/>
              </a:spcBef>
              <a:spcAft>
                <a:spcPts val="0"/>
              </a:spcAft>
              <a:buNone/>
            </a:pPr>
            <a:r>
              <a:rPr lang="es" sz="1600">
                <a:latin typeface="Caveat"/>
                <a:ea typeface="Caveat"/>
                <a:cs typeface="Caveat"/>
                <a:sym typeface="Caveat"/>
              </a:rPr>
              <a:t>Pablo Sánchez</a:t>
            </a:r>
            <a:endParaRPr sz="1600">
              <a:latin typeface="Caveat"/>
              <a:ea typeface="Caveat"/>
              <a:cs typeface="Caveat"/>
              <a:sym typeface="Caveat"/>
            </a:endParaRPr>
          </a:p>
          <a:p>
            <a:pPr indent="0" lvl="0" marL="0" rtl="0" algn="ctr">
              <a:spcBef>
                <a:spcPts val="0"/>
              </a:spcBef>
              <a:spcAft>
                <a:spcPts val="0"/>
              </a:spcAft>
              <a:buNone/>
            </a:pPr>
            <a:r>
              <a:rPr lang="es" sz="1600">
                <a:latin typeface="Caveat"/>
                <a:ea typeface="Caveat"/>
                <a:cs typeface="Caveat"/>
                <a:sym typeface="Caveat"/>
              </a:rPr>
              <a:t>Javier Rubio</a:t>
            </a:r>
            <a:endParaRPr sz="1600">
              <a:latin typeface="Caveat"/>
              <a:ea typeface="Caveat"/>
              <a:cs typeface="Caveat"/>
              <a:sym typeface="Caveat"/>
            </a:endParaRPr>
          </a:p>
          <a:p>
            <a:pPr indent="0" lvl="0" marL="0" rtl="0" algn="l">
              <a:spcBef>
                <a:spcPts val="0"/>
              </a:spcBef>
              <a:spcAft>
                <a:spcPts val="0"/>
              </a:spcAft>
              <a:buNone/>
            </a:pPr>
            <a:r>
              <a:t/>
            </a:r>
            <a:endParaRPr sz="1700">
              <a:latin typeface="Tinos"/>
              <a:ea typeface="Tinos"/>
              <a:cs typeface="Tinos"/>
              <a:sym typeface="Tino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6"/>
          <p:cNvSpPr txBox="1"/>
          <p:nvPr>
            <p:ph type="title"/>
          </p:nvPr>
        </p:nvSpPr>
        <p:spPr>
          <a:xfrm>
            <a:off x="689150" y="577925"/>
            <a:ext cx="6640800" cy="9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IDEA GENERAL</a:t>
            </a:r>
            <a:endParaRPr/>
          </a:p>
        </p:txBody>
      </p:sp>
      <p:sp>
        <p:nvSpPr>
          <p:cNvPr id="145" name="Google Shape;145;p16"/>
          <p:cNvSpPr txBox="1"/>
          <p:nvPr>
            <p:ph idx="1" type="body"/>
          </p:nvPr>
        </p:nvSpPr>
        <p:spPr>
          <a:xfrm>
            <a:off x="984425" y="1495649"/>
            <a:ext cx="3281700" cy="2152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Género</a:t>
            </a:r>
            <a:r>
              <a:rPr lang="es"/>
              <a:t>: aventura </a:t>
            </a:r>
            <a:r>
              <a:rPr lang="es"/>
              <a:t>gráfica</a:t>
            </a:r>
            <a:r>
              <a:rPr lang="es"/>
              <a:t>.</a:t>
            </a:r>
            <a:endParaRPr/>
          </a:p>
          <a:p>
            <a:pPr indent="0" lvl="0" marL="0" rtl="0" algn="l">
              <a:spcBef>
                <a:spcPts val="600"/>
              </a:spcBef>
              <a:spcAft>
                <a:spcPts val="0"/>
              </a:spcAft>
              <a:buNone/>
            </a:pPr>
            <a:r>
              <a:rPr lang="es"/>
              <a:t>Mecánicas</a:t>
            </a:r>
            <a:r>
              <a:rPr lang="es"/>
              <a:t>: </a:t>
            </a:r>
            <a:endParaRPr/>
          </a:p>
          <a:p>
            <a:pPr indent="0" lvl="0" marL="0" rtl="0" algn="l">
              <a:spcBef>
                <a:spcPts val="600"/>
              </a:spcBef>
              <a:spcAft>
                <a:spcPts val="0"/>
              </a:spcAft>
              <a:buNone/>
            </a:pPr>
            <a:r>
              <a:rPr lang="es"/>
              <a:t>	Alineamiento</a:t>
            </a:r>
            <a:endParaRPr/>
          </a:p>
          <a:p>
            <a:pPr indent="0" lvl="0" marL="0" rtl="0" algn="l">
              <a:spcBef>
                <a:spcPts val="600"/>
              </a:spcBef>
              <a:spcAft>
                <a:spcPts val="0"/>
              </a:spcAft>
              <a:buNone/>
            </a:pPr>
            <a:r>
              <a:rPr lang="es"/>
              <a:t>	</a:t>
            </a:r>
            <a:r>
              <a:rPr lang="es"/>
              <a:t>Interacción</a:t>
            </a:r>
            <a:r>
              <a:rPr lang="es"/>
              <a:t> con personajes y objetos</a:t>
            </a:r>
            <a:endParaRPr/>
          </a:p>
          <a:p>
            <a:pPr indent="0" lvl="0" marL="0" rtl="0" algn="l">
              <a:spcBef>
                <a:spcPts val="600"/>
              </a:spcBef>
              <a:spcAft>
                <a:spcPts val="0"/>
              </a:spcAft>
              <a:buNone/>
            </a:pPr>
            <a:r>
              <a:rPr lang="es"/>
              <a:t>	Misiones</a:t>
            </a:r>
            <a:endParaRPr/>
          </a:p>
          <a:p>
            <a:pPr indent="0" lvl="0" marL="0" rtl="0" algn="l">
              <a:spcBef>
                <a:spcPts val="600"/>
              </a:spcBef>
              <a:spcAft>
                <a:spcPts val="0"/>
              </a:spcAft>
              <a:buNone/>
            </a:pPr>
            <a:r>
              <a:rPr lang="es"/>
              <a:t>	</a:t>
            </a:r>
            <a:r>
              <a:rPr lang="es"/>
              <a:t>Días</a:t>
            </a:r>
            <a:r>
              <a:rPr lang="es"/>
              <a:t> </a:t>
            </a:r>
            <a:endParaRPr/>
          </a:p>
        </p:txBody>
      </p:sp>
      <p:sp>
        <p:nvSpPr>
          <p:cNvPr id="146" name="Google Shape;146;p16"/>
          <p:cNvSpPr txBox="1"/>
          <p:nvPr>
            <p:ph idx="2" type="body"/>
          </p:nvPr>
        </p:nvSpPr>
        <p:spPr>
          <a:xfrm>
            <a:off x="4670800" y="1857575"/>
            <a:ext cx="3281700" cy="241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s"/>
              <a:t>Dinámica:</a:t>
            </a:r>
            <a:endParaRPr/>
          </a:p>
          <a:p>
            <a:pPr indent="457200" lvl="0" marL="0" rtl="0" algn="l">
              <a:spcBef>
                <a:spcPts val="600"/>
              </a:spcBef>
              <a:spcAft>
                <a:spcPts val="0"/>
              </a:spcAft>
              <a:buNone/>
            </a:pPr>
            <a:r>
              <a:rPr lang="es"/>
              <a:t>Inmersión</a:t>
            </a:r>
            <a:endParaRPr/>
          </a:p>
          <a:p>
            <a:pPr indent="457200" lvl="0" marL="0" rtl="0" algn="l">
              <a:spcBef>
                <a:spcPts val="600"/>
              </a:spcBef>
              <a:spcAft>
                <a:spcPts val="0"/>
              </a:spcAft>
              <a:buNone/>
            </a:pPr>
            <a:r>
              <a:rPr lang="es"/>
              <a:t>Opciones decisivas</a:t>
            </a:r>
            <a:endParaRPr/>
          </a:p>
          <a:p>
            <a:pPr indent="457200" lvl="0" marL="0" rtl="0" algn="l">
              <a:spcBef>
                <a:spcPts val="600"/>
              </a:spcBef>
              <a:spcAft>
                <a:spcPts val="0"/>
              </a:spcAft>
              <a:buNone/>
            </a:pPr>
            <a:r>
              <a:rPr lang="es"/>
              <a:t>Alternativas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7"/>
          <p:cNvSpPr txBox="1"/>
          <p:nvPr>
            <p:ph idx="1" type="body"/>
          </p:nvPr>
        </p:nvSpPr>
        <p:spPr>
          <a:xfrm>
            <a:off x="885750" y="677325"/>
            <a:ext cx="7372500" cy="99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s" sz="4800">
                <a:solidFill>
                  <a:schemeClr val="dk1"/>
                </a:solidFill>
                <a:latin typeface="Playfair Display"/>
                <a:ea typeface="Playfair Display"/>
                <a:cs typeface="Playfair Display"/>
                <a:sym typeface="Playfair Display"/>
              </a:rPr>
              <a:t>HISTORIA</a:t>
            </a:r>
            <a:endParaRPr b="1" sz="4800">
              <a:solidFill>
                <a:schemeClr val="dk1"/>
              </a:solidFill>
              <a:latin typeface="Playfair Display"/>
              <a:ea typeface="Playfair Display"/>
              <a:cs typeface="Playfair Display"/>
              <a:sym typeface="Playfair Display"/>
            </a:endParaRPr>
          </a:p>
          <a:p>
            <a:pPr indent="0" lvl="0" marL="0" rtl="0" algn="r">
              <a:spcBef>
                <a:spcPts val="360"/>
              </a:spcBef>
              <a:spcAft>
                <a:spcPts val="0"/>
              </a:spcAft>
              <a:buNone/>
            </a:pPr>
            <a:r>
              <a:t/>
            </a:r>
            <a:endParaRPr/>
          </a:p>
        </p:txBody>
      </p:sp>
      <p:sp>
        <p:nvSpPr>
          <p:cNvPr id="152" name="Google Shape;152;p17"/>
          <p:cNvSpPr txBox="1"/>
          <p:nvPr/>
        </p:nvSpPr>
        <p:spPr>
          <a:xfrm>
            <a:off x="807150" y="1674825"/>
            <a:ext cx="7529700" cy="2897100"/>
          </a:xfrm>
          <a:prstGeom prst="rect">
            <a:avLst/>
          </a:prstGeom>
          <a:noFill/>
          <a:ln>
            <a:noFill/>
          </a:ln>
        </p:spPr>
        <p:txBody>
          <a:bodyPr anchorCtr="0" anchor="t" bIns="91425" lIns="91425" spcFirstLastPara="1" rIns="91425" wrap="square" tIns="91425">
            <a:noAutofit/>
          </a:bodyPr>
          <a:lstStyle/>
          <a:p>
            <a:pPr indent="0" lvl="0" marL="0" rtl="0" algn="just">
              <a:lnSpc>
                <a:spcPct val="125000"/>
              </a:lnSpc>
              <a:spcBef>
                <a:spcPts val="1000"/>
              </a:spcBef>
              <a:spcAft>
                <a:spcPts val="0"/>
              </a:spcAft>
              <a:buNone/>
            </a:pPr>
            <a:r>
              <a:rPr lang="es" sz="1100"/>
              <a:t>"Tras el rechazo hacia el nuevo presidente por parte la mayor parte de la población del país dos lustros atrás, un militar dio el golpe de estado que llevaba preparando durante años. Ha pasado tanto tiempo desde el comienzo de una dictadura que propaga el caos y siembra el miedo en todo aquel que piense de forma diferente que con los años se ha ido formando un movimiento revolucionario que espera el momento oportuno para alzarse y derrocar al tirano. Tras el último asesinato en la capital de un agente del régimen por parte de miembros de la revolución, un nuevo policía llega a la ciudad y se pone al mando del dictador. Sus decisiones serán cruciales, ya que definirán el curso de la historia y determinarán si la revolución prevalece o fracasa."</a:t>
            </a:r>
            <a:endParaRPr>
              <a:latin typeface="Tinos"/>
              <a:ea typeface="Tinos"/>
              <a:cs typeface="Tinos"/>
              <a:sym typeface="Tino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6" name="Shape 156"/>
        <p:cNvGrpSpPr/>
        <p:nvPr/>
      </p:nvGrpSpPr>
      <p:grpSpPr>
        <a:xfrm>
          <a:off x="0" y="0"/>
          <a:ext cx="0" cy="0"/>
          <a:chOff x="0" y="0"/>
          <a:chExt cx="0" cy="0"/>
        </a:xfrm>
      </p:grpSpPr>
      <p:sp>
        <p:nvSpPr>
          <p:cNvPr id="157" name="Google Shape;157;p18"/>
          <p:cNvSpPr txBox="1"/>
          <p:nvPr>
            <p:ph idx="4294967295" type="ctrTitle"/>
          </p:nvPr>
        </p:nvSpPr>
        <p:spPr>
          <a:xfrm>
            <a:off x="1583750" y="66400"/>
            <a:ext cx="7243500" cy="145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t>ARQUITECTURA </a:t>
            </a:r>
            <a:endParaRPr/>
          </a:p>
          <a:p>
            <a:pPr indent="0" lvl="0" marL="0" rtl="0" algn="r">
              <a:spcBef>
                <a:spcPts val="0"/>
              </a:spcBef>
              <a:spcAft>
                <a:spcPts val="0"/>
              </a:spcAft>
              <a:buNone/>
            </a:pPr>
            <a:r>
              <a:rPr lang="es"/>
              <a:t>SEGÚN UML</a:t>
            </a:r>
            <a:endParaRPr/>
          </a:p>
        </p:txBody>
      </p:sp>
      <p:pic>
        <p:nvPicPr>
          <p:cNvPr id="158" name="Google Shape;158;p18"/>
          <p:cNvPicPr preferRelativeResize="0"/>
          <p:nvPr/>
        </p:nvPicPr>
        <p:blipFill rotWithShape="1">
          <a:blip r:embed="rId3">
            <a:alphaModFix/>
          </a:blip>
          <a:srcRect b="0" l="0" r="4942" t="0"/>
          <a:stretch/>
        </p:blipFill>
        <p:spPr>
          <a:xfrm>
            <a:off x="65475" y="1643275"/>
            <a:ext cx="6811675" cy="331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ph type="title"/>
          </p:nvPr>
        </p:nvSpPr>
        <p:spPr>
          <a:xfrm>
            <a:off x="1251600" y="677300"/>
            <a:ext cx="6640800" cy="95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ACERCA DEL ARTE</a:t>
            </a:r>
            <a:endParaRPr/>
          </a:p>
        </p:txBody>
      </p:sp>
      <p:pic>
        <p:nvPicPr>
          <p:cNvPr id="164" name="Google Shape;164;p19"/>
          <p:cNvPicPr preferRelativeResize="0"/>
          <p:nvPr/>
        </p:nvPicPr>
        <p:blipFill>
          <a:blip r:embed="rId3">
            <a:alphaModFix/>
          </a:blip>
          <a:stretch>
            <a:fillRect/>
          </a:stretch>
        </p:blipFill>
        <p:spPr>
          <a:xfrm>
            <a:off x="909480" y="1693600"/>
            <a:ext cx="3672545" cy="2203501"/>
          </a:xfrm>
          <a:prstGeom prst="rect">
            <a:avLst/>
          </a:prstGeom>
          <a:noFill/>
          <a:ln>
            <a:noFill/>
          </a:ln>
        </p:spPr>
      </p:pic>
      <p:pic>
        <p:nvPicPr>
          <p:cNvPr id="165" name="Google Shape;165;p19"/>
          <p:cNvPicPr preferRelativeResize="0"/>
          <p:nvPr/>
        </p:nvPicPr>
        <p:blipFill>
          <a:blip r:embed="rId4">
            <a:alphaModFix/>
          </a:blip>
          <a:stretch>
            <a:fillRect/>
          </a:stretch>
        </p:blipFill>
        <p:spPr>
          <a:xfrm>
            <a:off x="4879925" y="1693600"/>
            <a:ext cx="3305250" cy="220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0"/>
          <p:cNvSpPr txBox="1"/>
          <p:nvPr>
            <p:ph type="title"/>
          </p:nvPr>
        </p:nvSpPr>
        <p:spPr>
          <a:xfrm>
            <a:off x="712600" y="663175"/>
            <a:ext cx="7725900" cy="10089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4800"/>
              <a:t>PLAN PARA LOS HITOS RESTANTES</a:t>
            </a:r>
            <a:endParaRPr sz="4800"/>
          </a:p>
        </p:txBody>
      </p:sp>
      <p:sp>
        <p:nvSpPr>
          <p:cNvPr id="171" name="Google Shape;171;p20"/>
          <p:cNvSpPr txBox="1"/>
          <p:nvPr/>
        </p:nvSpPr>
        <p:spPr>
          <a:xfrm>
            <a:off x="1132325" y="2360825"/>
            <a:ext cx="5950200" cy="17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Tinos"/>
                <a:ea typeface="Tinos"/>
                <a:cs typeface="Tinos"/>
                <a:sym typeface="Tinos"/>
              </a:rPr>
              <a:t>Hito 2: Implementar las </a:t>
            </a:r>
            <a:r>
              <a:rPr lang="es">
                <a:latin typeface="Tinos"/>
                <a:ea typeface="Tinos"/>
                <a:cs typeface="Tinos"/>
                <a:sym typeface="Tinos"/>
              </a:rPr>
              <a:t>mecánicas</a:t>
            </a:r>
            <a:r>
              <a:rPr lang="es">
                <a:latin typeface="Tinos"/>
                <a:ea typeface="Tinos"/>
                <a:cs typeface="Tinos"/>
                <a:sym typeface="Tinos"/>
              </a:rPr>
              <a:t> y sistemas para tener una versión jugable y diseñar un nivel para la </a:t>
            </a:r>
            <a:r>
              <a:rPr lang="es">
                <a:latin typeface="Tinos"/>
                <a:ea typeface="Tinos"/>
                <a:cs typeface="Tinos"/>
                <a:sym typeface="Tinos"/>
              </a:rPr>
              <a:t>demostración</a:t>
            </a:r>
            <a:r>
              <a:rPr lang="es">
                <a:latin typeface="Tinos"/>
                <a:ea typeface="Tinos"/>
                <a:cs typeface="Tinos"/>
                <a:sym typeface="Tinos"/>
              </a:rPr>
              <a:t>.</a:t>
            </a:r>
            <a:endParaRPr>
              <a:latin typeface="Tinos"/>
              <a:ea typeface="Tinos"/>
              <a:cs typeface="Tinos"/>
              <a:sym typeface="Tinos"/>
            </a:endParaRPr>
          </a:p>
          <a:p>
            <a:pPr indent="0" lvl="0" marL="0" rtl="0" algn="l">
              <a:spcBef>
                <a:spcPts val="0"/>
              </a:spcBef>
              <a:spcAft>
                <a:spcPts val="0"/>
              </a:spcAft>
              <a:buNone/>
            </a:pPr>
            <a:r>
              <a:t/>
            </a:r>
            <a:endParaRPr>
              <a:latin typeface="Tinos"/>
              <a:ea typeface="Tinos"/>
              <a:cs typeface="Tinos"/>
              <a:sym typeface="Tinos"/>
            </a:endParaRPr>
          </a:p>
          <a:p>
            <a:pPr indent="0" lvl="0" marL="0" rtl="0" algn="l">
              <a:spcBef>
                <a:spcPts val="0"/>
              </a:spcBef>
              <a:spcAft>
                <a:spcPts val="0"/>
              </a:spcAft>
              <a:buNone/>
            </a:pPr>
            <a:r>
              <a:rPr lang="es">
                <a:latin typeface="Tinos"/>
                <a:ea typeface="Tinos"/>
                <a:cs typeface="Tinos"/>
                <a:sym typeface="Tinos"/>
              </a:rPr>
              <a:t>Presentación final: Tener el mapa todos los “niveles” desarrollados e incluir recursos definitivos.</a:t>
            </a:r>
            <a:endParaRPr>
              <a:latin typeface="Tinos"/>
              <a:ea typeface="Tinos"/>
              <a:cs typeface="Tinos"/>
              <a:sym typeface="Tino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idx="4294967295" type="ctrTitle"/>
          </p:nvPr>
        </p:nvSpPr>
        <p:spPr>
          <a:xfrm>
            <a:off x="1962150" y="811675"/>
            <a:ext cx="5219700" cy="7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VÍDEO DEMO</a:t>
            </a:r>
            <a:endParaRPr/>
          </a:p>
        </p:txBody>
      </p:sp>
      <p:pic>
        <p:nvPicPr>
          <p:cNvPr id="177" name="Google Shape;177;p21"/>
          <p:cNvPicPr preferRelativeResize="0"/>
          <p:nvPr/>
        </p:nvPicPr>
        <p:blipFill>
          <a:blip r:embed="rId3">
            <a:alphaModFix/>
          </a:blip>
          <a:stretch>
            <a:fillRect/>
          </a:stretch>
        </p:blipFill>
        <p:spPr>
          <a:xfrm>
            <a:off x="2345373" y="1712200"/>
            <a:ext cx="4453275" cy="2498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stance template">
  <a:themeElements>
    <a:clrScheme name="Custom 347">
      <a:dk1>
        <a:srgbClr val="231F1C"/>
      </a:dk1>
      <a:lt1>
        <a:srgbClr val="FFFFFF"/>
      </a:lt1>
      <a:dk2>
        <a:srgbClr val="666666"/>
      </a:dk2>
      <a:lt2>
        <a:srgbClr val="FBFAF5"/>
      </a:lt2>
      <a:accent1>
        <a:srgbClr val="6AA84F"/>
      </a:accent1>
      <a:accent2>
        <a:srgbClr val="F1C232"/>
      </a:accent2>
      <a:accent3>
        <a:srgbClr val="E06666"/>
      </a:accent3>
      <a:accent4>
        <a:srgbClr val="C27BA0"/>
      </a:accent4>
      <a:accent5>
        <a:srgbClr val="8E7CC3"/>
      </a:accent5>
      <a:accent6>
        <a:srgbClr val="76A5AF"/>
      </a:accent6>
      <a:hlink>
        <a:srgbClr val="231F1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